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Lst>
  <p:notesMasterIdLst>
    <p:notesMasterId r:id="rId13"/>
  </p:notesMasterIdLst>
  <p:handoutMasterIdLst>
    <p:handoutMasterId r:id="rId14"/>
  </p:handoutMasterIdLst>
  <p:sldIdLst>
    <p:sldId id="2076138246" r:id="rId5"/>
    <p:sldId id="2141411235" r:id="rId6"/>
    <p:sldId id="2141411236" r:id="rId7"/>
    <p:sldId id="2141411237" r:id="rId8"/>
    <p:sldId id="2141411238" r:id="rId9"/>
    <p:sldId id="2141411239" r:id="rId10"/>
    <p:sldId id="2141411240" r:id="rId11"/>
    <p:sldId id="2141411241" r:id="rId12"/>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 id="5" name="David Griffith" initials="DG" lastIdx="5" clrIdx="5">
    <p:extLst>
      <p:ext uri="{19B8F6BF-5375-455C-9EA6-DF929625EA0E}">
        <p15:presenceInfo xmlns:p15="http://schemas.microsoft.com/office/powerpoint/2012/main" userId="David Griffith"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83B01"/>
    <a:srgbClr val="50E6FF"/>
    <a:srgbClr val="EAE4DC"/>
    <a:srgbClr val="E6E6E6"/>
    <a:srgbClr val="D59DFF"/>
    <a:srgbClr val="770180"/>
    <a:srgbClr val="FF9349"/>
    <a:srgbClr val="0078D4"/>
    <a:srgbClr val="FEF050"/>
    <a:srgbClr val="1392B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1" d="100"/>
          <a:sy n="71" d="100"/>
        </p:scale>
        <p:origin x="318" y="28"/>
      </p:cViewPr>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notesMaster" Target="notesMasters/notesMaster1.xml"/><Relationship Id="rId18"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commentAuthors" Target="commentAuthors.xml"/><Relationship Id="rId10" Type="http://schemas.openxmlformats.org/officeDocument/2006/relationships/slide" Target="slides/slide6.xml"/><Relationship Id="rId1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2/21/2022 12:47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2/20/2022 8:33 AM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18.jpe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1.xml"/><Relationship Id="rId5" Type="http://schemas.openxmlformats.org/officeDocument/2006/relationships/image" Target="../media/image19.jpeg"/><Relationship Id="rId4" Type="http://schemas.openxmlformats.org/officeDocument/2006/relationships/image" Target="../media/image18.jpe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Master" Target="../slideMasters/slideMaster1.xml"/><Relationship Id="rId4" Type="http://schemas.openxmlformats.org/officeDocument/2006/relationships/image" Target="../media/image24.jpe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Master" Target="../slideMasters/slideMaster1.xml"/><Relationship Id="rId5" Type="http://schemas.openxmlformats.org/officeDocument/2006/relationships/image" Target="../media/image28.jpeg"/><Relationship Id="rId4" Type="http://schemas.openxmlformats.org/officeDocument/2006/relationships/image" Target="../media/image27.jpe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1.xml"/><Relationship Id="rId6" Type="http://schemas.openxmlformats.org/officeDocument/2006/relationships/image" Target="../media/image29.jpeg"/><Relationship Id="rId5" Type="http://schemas.openxmlformats.org/officeDocument/2006/relationships/image" Target="../media/image19.jpeg"/><Relationship Id="rId4" Type="http://schemas.openxmlformats.org/officeDocument/2006/relationships/image" Target="../media/image18.jpe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18.jpe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1.xml"/><Relationship Id="rId5" Type="http://schemas.openxmlformats.org/officeDocument/2006/relationships/image" Target="../media/image19.jpeg"/><Relationship Id="rId4" Type="http://schemas.openxmlformats.org/officeDocument/2006/relationships/image" Target="../media/image18.jpe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1.xml"/><Relationship Id="rId6" Type="http://schemas.openxmlformats.org/officeDocument/2006/relationships/image" Target="../media/image29.jpeg"/><Relationship Id="rId5" Type="http://schemas.openxmlformats.org/officeDocument/2006/relationships/image" Target="../media/image19.jpeg"/><Relationship Id="rId4" Type="http://schemas.openxmlformats.org/officeDocument/2006/relationships/image" Target="../media/image18.jpe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 Title">
    <p:bg>
      <p:bgPr>
        <a:solidFill>
          <a:srgbClr val="EAE4D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Graphic: Create impact faster metaphor" descr="Image of create impact faster metaphor">
            <a:extLst>
              <a:ext uri="{FF2B5EF4-FFF2-40B4-BE49-F238E27FC236}">
                <a16:creationId xmlns:a16="http://schemas.microsoft.com/office/drawing/2014/main" id="{71E6F1EB-96BE-40C0-8FF7-9CA9D6B5675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570" t="3570" r="3570" b="828"/>
          <a:stretch/>
        </p:blipFill>
        <p:spPr>
          <a:xfrm>
            <a:off x="6065081" y="478972"/>
            <a:ext cx="5900060" cy="6074228"/>
          </a:xfrm>
          <a:prstGeom prst="rect">
            <a:avLst/>
          </a:prstGeom>
        </p:spPr>
      </p:pic>
      <p:pic>
        <p:nvPicPr>
          <p:cNvPr id="4" name="Picture 3" descr="Logo&#10;&#10;Description automatically generated with medium confidence">
            <a:extLst>
              <a:ext uri="{FF2B5EF4-FFF2-40B4-BE49-F238E27FC236}">
                <a16:creationId xmlns:a16="http://schemas.microsoft.com/office/drawing/2014/main" id="{C7D24C81-C6B4-4566-BEC3-F1E03E491846}"/>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24849717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tan">
    <p:bg>
      <p:bgPr>
        <a:solidFill>
          <a:srgbClr val="EAE4DC"/>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descr="Logo&#10;&#10;Description automatically generated with medium confidence">
            <a:extLst>
              <a:ext uri="{FF2B5EF4-FFF2-40B4-BE49-F238E27FC236}">
                <a16:creationId xmlns:a16="http://schemas.microsoft.com/office/drawing/2014/main" id="{F4838EB7-9B13-4ACB-97C0-51BAB78757B4}"/>
              </a:ext>
            </a:extLst>
          </p:cNvPr>
          <p:cNvPicPr>
            <a:picLocks noChangeAspect="1"/>
          </p:cNvPicPr>
          <p:nvPr userDrawn="1"/>
        </p:nvPicPr>
        <p:blipFill rotWithShape="1">
          <a:blip r:embed="rId2"/>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Agenda 1">
    <p:bg>
      <p:bgPr>
        <a:solidFill>
          <a:srgbClr val="EAE4DC"/>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614E108-2258-4959-A182-798030A0C286}"/>
              </a:ext>
            </a:extLst>
          </p:cNvPr>
          <p:cNvSpPr/>
          <p:nvPr userDrawn="1"/>
        </p:nvSpPr>
        <p:spPr bwMode="auto">
          <a:xfrm>
            <a:off x="0" y="0"/>
            <a:ext cx="3556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3152001"/>
            <a:ext cx="2053337" cy="553998"/>
          </a:xfrm>
        </p:spPr>
        <p:txBody>
          <a:bodyPr/>
          <a:lstStyle>
            <a:lvl1pPr>
              <a:defRPr>
                <a:solidFill>
                  <a:schemeClr val="bg1"/>
                </a:solidFill>
              </a:defRPr>
            </a:lvl1pPr>
          </a:lstStyle>
          <a:p>
            <a:r>
              <a:rPr lang="en-US"/>
              <a:t>Agenda</a:t>
            </a:r>
          </a:p>
        </p:txBody>
      </p:sp>
      <p:sp>
        <p:nvSpPr>
          <p:cNvPr id="4" name="Text Placeholder 3"/>
          <p:cNvSpPr>
            <a:spLocks noGrp="1"/>
          </p:cNvSpPr>
          <p:nvPr>
            <p:ph type="body" sz="quarter" idx="10"/>
          </p:nvPr>
        </p:nvSpPr>
        <p:spPr>
          <a:xfrm>
            <a:off x="4165600" y="2604159"/>
            <a:ext cx="5212080" cy="1649682"/>
          </a:xfrm>
        </p:spPr>
        <p:txBody>
          <a:bodyPr wrap="square" anchor="ctr" anchorCtr="0">
            <a:spAutoFit/>
          </a:bodyPr>
          <a:lstStyle>
            <a:lvl1pPr marL="457200" indent="-457200">
              <a:spcBef>
                <a:spcPts val="1224"/>
              </a:spcBef>
              <a:buClr>
                <a:schemeClr val="tx1"/>
              </a:buClr>
              <a:buFont typeface="Arial" panose="020B0604020202020204" pitchFamily="34" charset="0"/>
              <a:buChar char="•"/>
              <a:defRPr sz="2800" b="0">
                <a:latin typeface="Segoe UI" panose="020B0502040204020203" pitchFamily="34" charset="0"/>
                <a:cs typeface="Segoe UI" panose="020B0502040204020203" pitchFamily="34" charset="0"/>
              </a:defRPr>
            </a:lvl1pPr>
            <a:lvl2pPr marL="598488" indent="-342900">
              <a:buFont typeface="Arial" panose="020B0604020202020204" pitchFamily="34" charset="0"/>
              <a:buChar char="•"/>
              <a:defRPr sz="2000" b="0"/>
            </a:lvl2pPr>
            <a:lvl3pPr marL="736600" indent="-285750">
              <a:buFont typeface="Arial" panose="020B0604020202020204" pitchFamily="34" charset="0"/>
              <a:buChar char="•"/>
              <a:tabLst/>
              <a:defRPr sz="1600" b="0"/>
            </a:lvl3pPr>
            <a:lvl4pPr marL="938212" indent="-285750">
              <a:buFont typeface="Arial" panose="020B0604020202020204" pitchFamily="34" charset="0"/>
              <a:buChar char="•"/>
              <a:defRPr sz="1400" b="0"/>
            </a:lvl4pPr>
            <a:lvl5pPr marL="1139825" indent="-285750">
              <a:buFont typeface="Arial" panose="020B0604020202020204" pitchFamily="34" charset="0"/>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8526332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B3FA96-19FC-48A6-A985-267EB2138E23}"/>
              </a:ext>
            </a:extLst>
          </p:cNvPr>
          <p:cNvSpPr/>
          <p:nvPr userDrawn="1"/>
        </p:nvSpPr>
        <p:spPr bwMode="auto">
          <a:xfrm>
            <a:off x="0" y="0"/>
            <a:ext cx="12192000" cy="1208988"/>
          </a:xfrm>
          <a:prstGeom prst="rect">
            <a:avLst/>
          </a:prstGeom>
          <a:solidFill>
            <a:srgbClr val="EAE4D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accent2"/>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66618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66618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66618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66618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9216324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885701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107088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96918344"/>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2">
    <p:bg>
      <p:bgPr>
        <a:solidFill>
          <a:srgbClr val="EAE4DC"/>
        </a:solidFill>
        <a:effectLst/>
      </p:bgPr>
    </p:bg>
    <p:spTree>
      <p:nvGrpSpPr>
        <p:cNvPr id="1" name=""/>
        <p:cNvGrpSpPr/>
        <p:nvPr/>
      </p:nvGrpSpPr>
      <p:grpSpPr>
        <a:xfrm>
          <a:off x="0" y="0"/>
          <a:ext cx="0" cy="0"/>
          <a:chOff x="0" y="0"/>
          <a:chExt cx="0" cy="0"/>
        </a:xfrm>
      </p:grpSpPr>
      <p:pic>
        <p:nvPicPr>
          <p:cNvPr id="7" name="Light: Break through barriers">
            <a:extLst>
              <a:ext uri="{FF2B5EF4-FFF2-40B4-BE49-F238E27FC236}">
                <a16:creationId xmlns:a16="http://schemas.microsoft.com/office/drawing/2014/main" id="{168BE704-B556-45E9-BE93-C19A745DB30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5638197" y="260049"/>
            <a:ext cx="6337904" cy="6337902"/>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Logo&#10;&#10;Description automatically generated with medium confidence">
            <a:extLst>
              <a:ext uri="{FF2B5EF4-FFF2-40B4-BE49-F238E27FC236}">
                <a16:creationId xmlns:a16="http://schemas.microsoft.com/office/drawing/2014/main" id="{2A9CEB69-ACA2-426E-A1A5-54DB916D6182}"/>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33070569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9388161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6551895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userDrawn="1">
          <p15:clr>
            <a:srgbClr val="5ACBF0"/>
          </p15:clr>
        </p15:guide>
        <p15:guide id="7" pos="1795" userDrawn="1">
          <p15:clr>
            <a:srgbClr val="5ACBF0"/>
          </p15:clr>
        </p15:guide>
        <p15:guide id="8" pos="3035" userDrawn="1">
          <p15:clr>
            <a:srgbClr val="5ACBF0"/>
          </p15:clr>
        </p15:guide>
        <p15:guide id="9" pos="3221" userDrawn="1">
          <p15:clr>
            <a:srgbClr val="5ACBF0"/>
          </p15:clr>
        </p15:guide>
        <p15:guide id="10" pos="4461" userDrawn="1">
          <p15:clr>
            <a:srgbClr val="5ACBF0"/>
          </p15:clr>
        </p15:guide>
        <p15:guide id="11" pos="5890" userDrawn="1">
          <p15:clr>
            <a:srgbClr val="5ACBF0"/>
          </p15:clr>
        </p15:guide>
        <p15:guide id="12" orient="horz" pos="1436">
          <p15:clr>
            <a:srgbClr val="5ACBF0"/>
          </p15:clr>
        </p15:guide>
        <p15:guide id="13" pos="4646" userDrawn="1">
          <p15:clr>
            <a:srgbClr val="5ACBF0"/>
          </p15:clr>
        </p15:guide>
        <p15:guide id="14" pos="6072" userDrawn="1">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613384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userDrawn="1">
          <p15:clr>
            <a:srgbClr val="5ACBF0"/>
          </p15:clr>
        </p15:guide>
        <p15:guide id="34" pos="3336" userDrawn="1">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userDrawn="1">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guide id="31" pos="3840" userDrawn="1">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48112344"/>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7" orient="horz" pos="1968">
          <p15:clr>
            <a:srgbClr val="5ACBF0"/>
          </p15:clr>
        </p15:guide>
        <p15:guide id="8" orient="horz" pos="2226">
          <p15:clr>
            <a:srgbClr val="5ACBF0"/>
          </p15:clr>
        </p15:guide>
        <p15:guide id="10" pos="3729" userDrawn="1">
          <p15:clr>
            <a:srgbClr val="C35EA4"/>
          </p15:clr>
        </p15:guide>
        <p15:guide id="11" pos="2993">
          <p15:clr>
            <a:srgbClr val="5ACBF0"/>
          </p15:clr>
        </p15:guide>
        <p15:guide id="12" pos="3543">
          <p15:clr>
            <a:srgbClr val="A4A3A4"/>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51151599"/>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p15:clr>
            <a:srgbClr val="5ACBF0"/>
          </p15:clr>
        </p15:guide>
        <p15:guide id="7" pos="3728" userDrawn="1">
          <p15:clr>
            <a:srgbClr val="C35EA4"/>
          </p15:clr>
        </p15:guide>
        <p15:guide id="8" pos="3544">
          <p15:clr>
            <a:srgbClr val="A4A3A4"/>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35627901"/>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6144360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0340208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3">
    <p:bg>
      <p:bgPr>
        <a:solidFill>
          <a:srgbClr val="EAE4DC"/>
        </a:solidFill>
        <a:effectLst/>
      </p:bgPr>
    </p:bg>
    <p:spTree>
      <p:nvGrpSpPr>
        <p:cNvPr id="1" name=""/>
        <p:cNvGrpSpPr/>
        <p:nvPr/>
      </p:nvGrpSpPr>
      <p:grpSpPr>
        <a:xfrm>
          <a:off x="0" y="0"/>
          <a:ext cx="0" cy="0"/>
          <a:chOff x="0" y="0"/>
          <a:chExt cx="0" cy="0"/>
        </a:xfrm>
      </p:grpSpPr>
      <p:pic>
        <p:nvPicPr>
          <p:cNvPr id="8" name="Light: Adapt to anything ">
            <a:extLst>
              <a:ext uri="{FF2B5EF4-FFF2-40B4-BE49-F238E27FC236}">
                <a16:creationId xmlns:a16="http://schemas.microsoft.com/office/drawing/2014/main" id="{547E7F7C-2D58-481F-8331-3FE0241E1FB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5880702" y="194129"/>
            <a:ext cx="6311298" cy="6311287"/>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Picture 6" descr="Logo&#10;&#10;Description automatically generated with medium confidence">
            <a:extLst>
              <a:ext uri="{FF2B5EF4-FFF2-40B4-BE49-F238E27FC236}">
                <a16:creationId xmlns:a16="http://schemas.microsoft.com/office/drawing/2014/main" id="{17AABFA6-6857-43EF-9CDC-D483A94CE64F}"/>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26695061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968668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userDrawn="1">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9083819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userDrawn="1">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2513658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4605948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userDrawn="1">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4225213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userDrawn="1">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7435705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userDrawn="1">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24772569"/>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4" orient="horz" pos="3209" userDrawn="1">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userDrawn="1">
          <p15:clr>
            <a:srgbClr val="5ACBF0"/>
          </p15:clr>
        </p15:guide>
        <p15:guide id="15" pos="3451" userDrawn="1">
          <p15:clr>
            <a:srgbClr val="5ACBF0"/>
          </p15:clr>
        </p15:guide>
        <p15:guide id="16" pos="4229" userDrawn="1">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82817732"/>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userDrawn="1">
          <p15:clr>
            <a:srgbClr val="5ACBF0"/>
          </p15:clr>
        </p15:guide>
        <p15:guide id="15" pos="2168" userDrawn="1">
          <p15:clr>
            <a:srgbClr val="5ACBF0"/>
          </p15:clr>
        </p15:guide>
        <p15:guide id="16" pos="2944" userDrawn="1">
          <p15:clr>
            <a:srgbClr val="5ACBF0"/>
          </p15:clr>
        </p15:guide>
        <p15:guide id="17" pos="4738" userDrawn="1">
          <p15:clr>
            <a:srgbClr val="5ACBF0"/>
          </p15:clr>
        </p15:guide>
        <p15:guide id="18" pos="5514" userDrawn="1">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5299928"/>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userDrawn="1">
          <p15:clr>
            <a:srgbClr val="5ACBF0"/>
          </p15:clr>
        </p15:guide>
        <p15:guide id="16" pos="1524" userDrawn="1">
          <p15:clr>
            <a:srgbClr val="5ACBF0"/>
          </p15:clr>
        </p15:guide>
        <p15:guide id="17" pos="2298" userDrawn="1">
          <p15:clr>
            <a:srgbClr val="5ACBF0"/>
          </p15:clr>
        </p15:guide>
        <p15:guide id="18" pos="3450" userDrawn="1">
          <p15:clr>
            <a:srgbClr val="5ACBF0"/>
          </p15:clr>
        </p15:guide>
        <p15:guide id="19" pos="4230" userDrawn="1">
          <p15:clr>
            <a:srgbClr val="5ACBF0"/>
          </p15:clr>
        </p15:guide>
        <p15:guide id="20" pos="5380" userDrawn="1">
          <p15:clr>
            <a:srgbClr val="5ACBF0"/>
          </p15:clr>
        </p15:guide>
        <p15:guide id="21" pos="6156" userDrawn="1">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0590399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4">
    <p:bg>
      <p:bgPr>
        <a:solidFill>
          <a:srgbClr val="EAE4DC"/>
        </a:solidFill>
        <a:effectLst/>
      </p:bgPr>
    </p:bg>
    <p:spTree>
      <p:nvGrpSpPr>
        <p:cNvPr id="1" name=""/>
        <p:cNvGrpSpPr/>
        <p:nvPr/>
      </p:nvGrpSpPr>
      <p:grpSpPr>
        <a:xfrm>
          <a:off x="0" y="0"/>
          <a:ext cx="0" cy="0"/>
          <a:chOff x="0" y="0"/>
          <a:chExt cx="0" cy="0"/>
        </a:xfrm>
      </p:grpSpPr>
      <p:pic>
        <p:nvPicPr>
          <p:cNvPr id="6" name="Light: Innovate everywhere">
            <a:extLst>
              <a:ext uri="{FF2B5EF4-FFF2-40B4-BE49-F238E27FC236}">
                <a16:creationId xmlns:a16="http://schemas.microsoft.com/office/drawing/2014/main" id="{DC04341E-C617-413D-A754-103CAA84E5C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5456117" y="53298"/>
            <a:ext cx="6592960" cy="659296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Picture 6" descr="Logo&#10;&#10;Description automatically generated with medium confidence">
            <a:extLst>
              <a:ext uri="{FF2B5EF4-FFF2-40B4-BE49-F238E27FC236}">
                <a16:creationId xmlns:a16="http://schemas.microsoft.com/office/drawing/2014/main" id="{17AABFA6-6857-43EF-9CDC-D483A94CE64F}"/>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40566983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6160264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userDrawn="1">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6753169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userDrawn="1">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7464684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userDrawn="1">
          <p15:clr>
            <a:srgbClr val="5ACBF0"/>
          </p15:clr>
        </p15:guide>
        <p15:guide id="3" pos="6216" userDrawn="1">
          <p15:clr>
            <a:srgbClr val="5ACBF0"/>
          </p15:clr>
        </p15:guide>
        <p15:guide id="5" pos="5850" userDrawn="1">
          <p15:clr>
            <a:srgbClr val="5ACBF0"/>
          </p15:clr>
        </p15:guide>
        <p15:guide id="7" pos="4392" userDrawn="1">
          <p15:clr>
            <a:srgbClr val="5ACBF0"/>
          </p15:clr>
        </p15:guide>
        <p15:guide id="8" pos="3292" userDrawn="1">
          <p15:clr>
            <a:srgbClr val="5ACBF0"/>
          </p15:clr>
        </p15:guide>
        <p15:guide id="10" pos="2926">
          <p15:clr>
            <a:srgbClr val="5ACBF0"/>
          </p15:clr>
        </p15:guide>
        <p15:guide id="11" pos="4754" userDrawn="1">
          <p15:clr>
            <a:srgbClr val="5ACBF0"/>
          </p15:clr>
        </p15:guide>
        <p15:guide id="13" pos="1464" userDrawn="1">
          <p15:clr>
            <a:srgbClr val="5ACBF0"/>
          </p15:clr>
        </p15:guide>
        <p15:guide id="14" orient="horz" pos="1440">
          <p15:clr>
            <a:srgbClr val="5ACBF0"/>
          </p15:clr>
        </p15:guide>
        <p15:guide id="15" pos="1830" userDrawn="1">
          <p15:clr>
            <a:srgbClr val="5ACBF0"/>
          </p15:clr>
        </p15:guide>
        <p15:guide id="16" orient="horz" pos="2533" userDrawn="1">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669616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4964009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00802985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2438410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97853416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65668527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2063983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ark Title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Picture 3" descr="Graphical user interface&#10;&#10;Description automatically generated with low confidence">
            <a:extLst>
              <a:ext uri="{FF2B5EF4-FFF2-40B4-BE49-F238E27FC236}">
                <a16:creationId xmlns:a16="http://schemas.microsoft.com/office/drawing/2014/main" id="{E44A620F-90A5-4F90-A46E-589E29C354F0}"/>
              </a:ext>
            </a:extLst>
          </p:cNvPr>
          <p:cNvPicPr>
            <a:picLocks noChangeAspect="1"/>
          </p:cNvPicPr>
          <p:nvPr userDrawn="1"/>
        </p:nvPicPr>
        <p:blipFill rotWithShape="1">
          <a:blip r:embed="rId2"/>
          <a:srcRect l="8251" t="33298" r="8207" b="32992"/>
          <a:stretch/>
        </p:blipFill>
        <p:spPr bwMode="invGray">
          <a:xfrm>
            <a:off x="584200" y="585788"/>
            <a:ext cx="2855205" cy="289320"/>
          </a:xfrm>
          <a:prstGeom prst="rect">
            <a:avLst/>
          </a:prstGeom>
        </p:spPr>
      </p:pic>
      <p:pic>
        <p:nvPicPr>
          <p:cNvPr id="6" name="Dark: Create impact faster">
            <a:extLst>
              <a:ext uri="{FF2B5EF4-FFF2-40B4-BE49-F238E27FC236}">
                <a16:creationId xmlns:a16="http://schemas.microsoft.com/office/drawing/2014/main" id="{CFC91BBC-1960-4789-9C92-73EDA57735F9}"/>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bwMode="ltGray">
          <a:xfrm>
            <a:off x="5852811" y="266700"/>
            <a:ext cx="6324600" cy="6324600"/>
          </a:xfrm>
          <a:prstGeom prst="rect">
            <a:avLst/>
          </a:prstGeom>
        </p:spPr>
      </p:pic>
    </p:spTree>
    <p:extLst>
      <p:ext uri="{BB962C8B-B14F-4D97-AF65-F5344CB8AC3E}">
        <p14:creationId xmlns:p14="http://schemas.microsoft.com/office/powerpoint/2010/main" val="35487621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45095137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Quote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38375" y="1033463"/>
            <a:ext cx="9371013"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2238375" y="4424994"/>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2238375" y="4831394"/>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sp>
        <p:nvSpPr>
          <p:cNvPr id="12" name="Freeform: Shape 11">
            <a:extLst>
              <a:ext uri="{FF2B5EF4-FFF2-40B4-BE49-F238E27FC236}">
                <a16:creationId xmlns:a16="http://schemas.microsoft.com/office/drawing/2014/main" id="{B7906C05-2D3A-4EE1-8C05-624CD0DA8D38}"/>
              </a:ext>
            </a:extLst>
          </p:cNvPr>
          <p:cNvSpPr>
            <a:spLocks/>
          </p:cNvSpPr>
          <p:nvPr userDrawn="1"/>
        </p:nvSpPr>
        <p:spPr bwMode="auto">
          <a:xfrm>
            <a:off x="569912" y="1047750"/>
            <a:ext cx="1270000" cy="1133475"/>
          </a:xfrm>
          <a:custGeom>
            <a:avLst/>
            <a:gdLst>
              <a:gd name="connsiteX0" fmla="*/ 730250 w 1270000"/>
              <a:gd name="connsiteY0" fmla="*/ 0 h 1133475"/>
              <a:gd name="connsiteX1" fmla="*/ 1270000 w 1270000"/>
              <a:gd name="connsiteY1" fmla="*/ 0 h 1133475"/>
              <a:gd name="connsiteX2" fmla="*/ 1270000 w 1270000"/>
              <a:gd name="connsiteY2" fmla="*/ 566949 h 1133475"/>
              <a:gd name="connsiteX3" fmla="*/ 1029312 w 1270000"/>
              <a:gd name="connsiteY3" fmla="*/ 566949 h 1133475"/>
              <a:gd name="connsiteX4" fmla="*/ 1085148 w 1270000"/>
              <a:gd name="connsiteY4" fmla="*/ 773266 h 1133475"/>
              <a:gd name="connsiteX5" fmla="*/ 1270000 w 1270000"/>
              <a:gd name="connsiteY5" fmla="*/ 865432 h 1133475"/>
              <a:gd name="connsiteX6" fmla="*/ 1270000 w 1270000"/>
              <a:gd name="connsiteY6" fmla="*/ 1133475 h 1133475"/>
              <a:gd name="connsiteX7" fmla="*/ 988281 w 1270000"/>
              <a:gd name="connsiteY7" fmla="*/ 1045537 h 1133475"/>
              <a:gd name="connsiteX8" fmla="*/ 825425 w 1270000"/>
              <a:gd name="connsiteY8" fmla="*/ 897986 h 1133475"/>
              <a:gd name="connsiteX9" fmla="*/ 749285 w 1270000"/>
              <a:gd name="connsiteY9" fmla="*/ 702239 h 1133475"/>
              <a:gd name="connsiteX10" fmla="*/ 730250 w 1270000"/>
              <a:gd name="connsiteY10" fmla="*/ 471401 h 1133475"/>
              <a:gd name="connsiteX11" fmla="*/ 0 w 1270000"/>
              <a:gd name="connsiteY11" fmla="*/ 0 h 1133475"/>
              <a:gd name="connsiteX12" fmla="*/ 538163 w 1270000"/>
              <a:gd name="connsiteY12" fmla="*/ 0 h 1133475"/>
              <a:gd name="connsiteX13" fmla="*/ 538163 w 1270000"/>
              <a:gd name="connsiteY13" fmla="*/ 566949 h 1133475"/>
              <a:gd name="connsiteX14" fmla="*/ 297283 w 1270000"/>
              <a:gd name="connsiteY14" fmla="*/ 566949 h 1133475"/>
              <a:gd name="connsiteX15" fmla="*/ 353262 w 1270000"/>
              <a:gd name="connsiteY15" fmla="*/ 773266 h 1133475"/>
              <a:gd name="connsiteX16" fmla="*/ 538163 w 1270000"/>
              <a:gd name="connsiteY16" fmla="*/ 865432 h 1133475"/>
              <a:gd name="connsiteX17" fmla="*/ 538163 w 1270000"/>
              <a:gd name="connsiteY17" fmla="*/ 1133475 h 1133475"/>
              <a:gd name="connsiteX18" fmla="*/ 256147 w 1270000"/>
              <a:gd name="connsiteY18" fmla="*/ 1045537 h 1133475"/>
              <a:gd name="connsiteX19" fmla="*/ 92875 w 1270000"/>
              <a:gd name="connsiteY19" fmla="*/ 897986 h 1133475"/>
              <a:gd name="connsiteX20" fmla="*/ 16539 w 1270000"/>
              <a:gd name="connsiteY20" fmla="*/ 702239 h 1133475"/>
              <a:gd name="connsiteX21" fmla="*/ 0 w 1270000"/>
              <a:gd name="connsiteY21" fmla="*/ 563144 h 113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70000" h="1133475">
                <a:moveTo>
                  <a:pt x="730250" y="0"/>
                </a:moveTo>
                <a:lnTo>
                  <a:pt x="1270000" y="0"/>
                </a:lnTo>
                <a:lnTo>
                  <a:pt x="1270000" y="566949"/>
                </a:lnTo>
                <a:lnTo>
                  <a:pt x="1029312" y="566949"/>
                </a:lnTo>
                <a:cubicBezTo>
                  <a:pt x="1029312" y="656156"/>
                  <a:pt x="1050039" y="721687"/>
                  <a:pt x="1085148" y="773266"/>
                </a:cubicBezTo>
                <a:cubicBezTo>
                  <a:pt x="1120258" y="824422"/>
                  <a:pt x="1182016" y="855285"/>
                  <a:pt x="1270000" y="865432"/>
                </a:cubicBezTo>
                <a:lnTo>
                  <a:pt x="1270000" y="1133475"/>
                </a:lnTo>
                <a:cubicBezTo>
                  <a:pt x="1152406" y="1114873"/>
                  <a:pt x="1058499" y="1085701"/>
                  <a:pt x="988281" y="1045537"/>
                </a:cubicBezTo>
                <a:cubicBezTo>
                  <a:pt x="918063" y="1005795"/>
                  <a:pt x="863496" y="956330"/>
                  <a:pt x="825425" y="897986"/>
                </a:cubicBezTo>
                <a:cubicBezTo>
                  <a:pt x="787355" y="839220"/>
                  <a:pt x="761975" y="774112"/>
                  <a:pt x="749285" y="702239"/>
                </a:cubicBezTo>
                <a:cubicBezTo>
                  <a:pt x="736595" y="630366"/>
                  <a:pt x="730250" y="553420"/>
                  <a:pt x="730250" y="471401"/>
                </a:cubicBezTo>
                <a:close/>
                <a:moveTo>
                  <a:pt x="0" y="0"/>
                </a:moveTo>
                <a:lnTo>
                  <a:pt x="538163" y="0"/>
                </a:lnTo>
                <a:lnTo>
                  <a:pt x="538163" y="566949"/>
                </a:lnTo>
                <a:lnTo>
                  <a:pt x="297283" y="566949"/>
                </a:lnTo>
                <a:cubicBezTo>
                  <a:pt x="297283" y="655310"/>
                  <a:pt x="317639" y="721687"/>
                  <a:pt x="353262" y="773266"/>
                </a:cubicBezTo>
                <a:cubicBezTo>
                  <a:pt x="388461" y="824422"/>
                  <a:pt x="449954" y="855285"/>
                  <a:pt x="538163" y="865432"/>
                </a:cubicBezTo>
                <a:lnTo>
                  <a:pt x="538163" y="1133475"/>
                </a:lnTo>
                <a:cubicBezTo>
                  <a:pt x="420692" y="1114873"/>
                  <a:pt x="326545" y="1085701"/>
                  <a:pt x="256147" y="1045537"/>
                </a:cubicBezTo>
                <a:cubicBezTo>
                  <a:pt x="185325" y="1005795"/>
                  <a:pt x="131042" y="956330"/>
                  <a:pt x="92875" y="897986"/>
                </a:cubicBezTo>
                <a:cubicBezTo>
                  <a:pt x="54707" y="839220"/>
                  <a:pt x="29262" y="774112"/>
                  <a:pt x="16539" y="702239"/>
                </a:cubicBezTo>
                <a:cubicBezTo>
                  <a:pt x="8482" y="657847"/>
                  <a:pt x="2969" y="611341"/>
                  <a:pt x="0" y="563144"/>
                </a:cubicBezTo>
                <a:close/>
              </a:path>
            </a:pathLst>
          </a:custGeom>
          <a:gradFill>
            <a:gsLst>
              <a:gs pos="0">
                <a:srgbClr val="50E6FF"/>
              </a:gs>
              <a:gs pos="100000">
                <a:srgbClr val="D59DFF"/>
              </a:gs>
            </a:gsLst>
            <a:lin ang="2400000" scaled="0"/>
          </a:gradFill>
          <a:ln>
            <a:noFill/>
            <a:headEnd type="none" w="med" len="med"/>
            <a:tailEnd type="none" w="med" len="med"/>
          </a:ln>
          <a:effectLst>
            <a:outerShdw blurRad="355600" dist="190500" dir="5400000" sx="101000" sy="101000" algn="ctr" rotWithShape="0">
              <a:srgbClr val="000000">
                <a:alpha val="27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a:solidFill>
                <a:srgbClr val="FFFFFF"/>
              </a:solidFill>
              <a:cs typeface="Segoe UI" pitchFamily="34" charset="0"/>
            </a:endParaRPr>
          </a:p>
        </p:txBody>
      </p:sp>
    </p:spTree>
    <p:extLst>
      <p:ext uri="{BB962C8B-B14F-4D97-AF65-F5344CB8AC3E}">
        <p14:creationId xmlns:p14="http://schemas.microsoft.com/office/powerpoint/2010/main" val="39836622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Quote ocea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36787" y="1030655"/>
            <a:ext cx="9371013"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2236787" y="4422186"/>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2236787" y="4828586"/>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6" name="Picture 5">
            <a:extLst>
              <a:ext uri="{FF2B5EF4-FFF2-40B4-BE49-F238E27FC236}">
                <a16:creationId xmlns:a16="http://schemas.microsoft.com/office/drawing/2014/main" id="{E48B7899-CB4D-47CD-A953-8FAD549121F1}"/>
              </a:ext>
            </a:extLst>
          </p:cNvPr>
          <p:cNvPicPr>
            <a:picLocks noChangeAspect="1"/>
          </p:cNvPicPr>
          <p:nvPr userDrawn="1"/>
        </p:nvPicPr>
        <p:blipFill>
          <a:blip r:embed="rId2"/>
          <a:stretch>
            <a:fillRect/>
          </a:stretch>
        </p:blipFill>
        <p:spPr bwMode="black">
          <a:xfrm>
            <a:off x="549201" y="1033463"/>
            <a:ext cx="1555824" cy="1392940"/>
          </a:xfrm>
          <a:prstGeom prst="rect">
            <a:avLst/>
          </a:prstGeom>
        </p:spPr>
      </p:pic>
    </p:spTree>
    <p:extLst>
      <p:ext uri="{BB962C8B-B14F-4D97-AF65-F5344CB8AC3E}">
        <p14:creationId xmlns:p14="http://schemas.microsoft.com/office/powerpoint/2010/main" val="38095541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Quote violet">
    <p:bg>
      <p:bgPr>
        <a:solidFill>
          <a:schemeClr val="accent2"/>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66B4EC0E-1A04-488E-9DE2-3E485E0F7BD5}"/>
              </a:ext>
            </a:extLst>
          </p:cNvPr>
          <p:cNvSpPr>
            <a:spLocks noGrp="1"/>
          </p:cNvSpPr>
          <p:nvPr>
            <p:ph type="title" hasCustomPrompt="1"/>
          </p:nvPr>
        </p:nvSpPr>
        <p:spPr>
          <a:xfrm>
            <a:off x="2236787" y="1030655"/>
            <a:ext cx="9371013"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9" name="Text Placeholder 4">
            <a:extLst>
              <a:ext uri="{FF2B5EF4-FFF2-40B4-BE49-F238E27FC236}">
                <a16:creationId xmlns:a16="http://schemas.microsoft.com/office/drawing/2014/main" id="{FCC19D23-D1E4-4510-8049-F818AF4AC73B}"/>
              </a:ext>
            </a:extLst>
          </p:cNvPr>
          <p:cNvSpPr>
            <a:spLocks noGrp="1"/>
          </p:cNvSpPr>
          <p:nvPr>
            <p:ph type="body" sz="quarter" idx="12" hasCustomPrompt="1"/>
          </p:nvPr>
        </p:nvSpPr>
        <p:spPr>
          <a:xfrm>
            <a:off x="2236787" y="4422186"/>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10" name="Text Placeholder 4">
            <a:extLst>
              <a:ext uri="{FF2B5EF4-FFF2-40B4-BE49-F238E27FC236}">
                <a16:creationId xmlns:a16="http://schemas.microsoft.com/office/drawing/2014/main" id="{9C33B5F3-01CE-4749-9431-1FBF746009EB}"/>
              </a:ext>
            </a:extLst>
          </p:cNvPr>
          <p:cNvSpPr>
            <a:spLocks noGrp="1"/>
          </p:cNvSpPr>
          <p:nvPr>
            <p:ph type="body" sz="quarter" idx="13" hasCustomPrompt="1"/>
          </p:nvPr>
        </p:nvSpPr>
        <p:spPr>
          <a:xfrm>
            <a:off x="2236787" y="4828586"/>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6" name="Picture 5">
            <a:extLst>
              <a:ext uri="{FF2B5EF4-FFF2-40B4-BE49-F238E27FC236}">
                <a16:creationId xmlns:a16="http://schemas.microsoft.com/office/drawing/2014/main" id="{350AB3FA-3405-4169-9479-480C4E8FE5D9}"/>
              </a:ext>
            </a:extLst>
          </p:cNvPr>
          <p:cNvPicPr>
            <a:picLocks noChangeAspect="1"/>
          </p:cNvPicPr>
          <p:nvPr userDrawn="1"/>
        </p:nvPicPr>
        <p:blipFill>
          <a:blip r:embed="rId2"/>
          <a:stretch>
            <a:fillRect/>
          </a:stretch>
        </p:blipFill>
        <p:spPr bwMode="black">
          <a:xfrm>
            <a:off x="549201" y="1033463"/>
            <a:ext cx="1555824" cy="1392940"/>
          </a:xfrm>
          <a:prstGeom prst="rect">
            <a:avLst/>
          </a:prstGeom>
        </p:spPr>
      </p:pic>
    </p:spTree>
    <p:extLst>
      <p:ext uri="{BB962C8B-B14F-4D97-AF65-F5344CB8AC3E}">
        <p14:creationId xmlns:p14="http://schemas.microsoft.com/office/powerpoint/2010/main" val="15868778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Alternate quote">
    <p:bg>
      <p:bgPr>
        <a:solidFill>
          <a:srgbClr val="EAE4DC"/>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5E78741-2E92-4352-847E-7E79AA3BEDE7}"/>
              </a:ext>
            </a:extLst>
          </p:cNvPr>
          <p:cNvSpPr/>
          <p:nvPr userDrawn="1"/>
        </p:nvSpPr>
        <p:spPr bwMode="auto">
          <a:xfrm>
            <a:off x="0" y="0"/>
            <a:ext cx="4064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40156270-9C86-4171-BEB2-C0F0D7A6B76A}"/>
              </a:ext>
            </a:extLst>
          </p:cNvPr>
          <p:cNvSpPr/>
          <p:nvPr userDrawn="1"/>
        </p:nvSpPr>
        <p:spPr bwMode="auto">
          <a:xfrm>
            <a:off x="1066800" y="1623526"/>
            <a:ext cx="10540999" cy="4217537"/>
          </a:xfrm>
          <a:prstGeom prst="rect">
            <a:avLst/>
          </a:prstGeom>
          <a:solidFill>
            <a:schemeClr val="bg1"/>
          </a:solidFill>
          <a:ln>
            <a:noFill/>
            <a:headEnd type="none" w="med" len="med"/>
            <a:tailEnd type="none" w="med" len="med"/>
          </a:ln>
          <a:effectLst>
            <a:outerShdw blurRad="355600" dist="190500" dir="5400000" sx="101000" sy="101000" algn="ctr" rotWithShape="0">
              <a:srgbClr val="000000">
                <a:alpha val="11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1066801" y="2191554"/>
            <a:ext cx="10058399" cy="2195395"/>
          </a:xfrm>
          <a:noFill/>
        </p:spPr>
        <p:txBody>
          <a:bodyPr wrap="square" lIns="457200" tIns="0" rIns="182880" bIns="0" anchor="b" anchorCtr="0">
            <a:normAutofit/>
          </a:bodyPr>
          <a:lstStyle>
            <a:lvl1pPr algn="l" defTabSz="932742" rtl="0" eaLnBrk="1" latinLnBrk="0" hangingPunct="1">
              <a:lnSpc>
                <a:spcPct val="90000"/>
              </a:lnSpc>
              <a:spcBef>
                <a:spcPct val="0"/>
              </a:spcBef>
              <a:buNone/>
              <a:defRPr lang="en-US" sz="28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1066801" y="4705389"/>
            <a:ext cx="10056883" cy="338554"/>
          </a:xfrm>
          <a:noFill/>
        </p:spPr>
        <p:txBody>
          <a:bodyPr wrap="square" lIns="457200" tIns="0" rIns="18288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1066801" y="5111789"/>
            <a:ext cx="10056882" cy="338554"/>
          </a:xfrm>
          <a:noFill/>
        </p:spPr>
        <p:txBody>
          <a:bodyPr wrap="square" lIns="457200" tIns="0" rIns="18288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sp>
        <p:nvSpPr>
          <p:cNvPr id="12" name="Rectangle 11">
            <a:extLst>
              <a:ext uri="{FF2B5EF4-FFF2-40B4-BE49-F238E27FC236}">
                <a16:creationId xmlns:a16="http://schemas.microsoft.com/office/drawing/2014/main" id="{B5CAA7F6-8C5E-4C0C-9380-3938313CCE9B}"/>
              </a:ext>
            </a:extLst>
          </p:cNvPr>
          <p:cNvSpPr/>
          <p:nvPr userDrawn="1"/>
        </p:nvSpPr>
        <p:spPr bwMode="auto">
          <a:xfrm>
            <a:off x="584200" y="866944"/>
            <a:ext cx="1460500" cy="1463040"/>
          </a:xfrm>
          <a:prstGeom prst="rect">
            <a:avLst/>
          </a:prstGeom>
          <a:gradFill>
            <a:gsLst>
              <a:gs pos="1000">
                <a:srgbClr val="50E6FF">
                  <a:alpha val="90000"/>
                </a:srgbClr>
              </a:gs>
              <a:gs pos="100000">
                <a:srgbClr val="D59DFF">
                  <a:alpha val="90000"/>
                </a:srgbClr>
              </a:gs>
            </a:gsLst>
            <a:lin ang="2400000" scaled="0"/>
          </a:gradFill>
          <a:ln>
            <a:noFill/>
            <a:headEnd type="none" w="med" len="med"/>
            <a:tailEnd type="none" w="med" len="med"/>
          </a:ln>
          <a:effectLst>
            <a:outerShdw blurRad="355600" dist="190500" dir="5400000" sx="101000" sy="101000" algn="ctr" rotWithShape="0">
              <a:srgbClr val="000000">
                <a:alpha val="27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14" name="Picture 13">
            <a:extLst>
              <a:ext uri="{FF2B5EF4-FFF2-40B4-BE49-F238E27FC236}">
                <a16:creationId xmlns:a16="http://schemas.microsoft.com/office/drawing/2014/main" id="{0D984DC6-2262-41BA-8742-20A3565F58FA}"/>
              </a:ext>
            </a:extLst>
          </p:cNvPr>
          <p:cNvPicPr>
            <a:picLocks noChangeAspect="1"/>
          </p:cNvPicPr>
          <p:nvPr userDrawn="1"/>
        </p:nvPicPr>
        <p:blipFill>
          <a:blip r:embed="rId2"/>
          <a:stretch>
            <a:fillRect/>
          </a:stretch>
        </p:blipFill>
        <p:spPr>
          <a:xfrm>
            <a:off x="862537" y="1222206"/>
            <a:ext cx="1079086" cy="969348"/>
          </a:xfrm>
          <a:prstGeom prst="rect">
            <a:avLst/>
          </a:prstGeom>
        </p:spPr>
      </p:pic>
    </p:spTree>
    <p:extLst>
      <p:ext uri="{BB962C8B-B14F-4D97-AF65-F5344CB8AC3E}">
        <p14:creationId xmlns:p14="http://schemas.microsoft.com/office/powerpoint/2010/main" val="29831915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emo slide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Demo slide ocea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7744055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emo slide violet">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5722500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ection Title gradient 1">
    <p:bg>
      <p:bgPr>
        <a:gradFill>
          <a:gsLst>
            <a:gs pos="1000">
              <a:srgbClr val="50E6FF"/>
            </a:gs>
            <a:gs pos="99000">
              <a:schemeClr val="accent3"/>
            </a:gs>
          </a:gsLst>
          <a:lin ang="2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509857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ection Title gradient 2">
    <p:bg>
      <p:bgPr>
        <a:gradFill>
          <a:gsLst>
            <a:gs pos="1000">
              <a:srgbClr val="FF9349"/>
            </a:gs>
            <a:gs pos="99000">
              <a:srgbClr val="D83B01"/>
            </a:gs>
          </a:gsLst>
          <a:lin ang="2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ark title 2">
    <p:bg>
      <p:bgRef idx="1001">
        <a:schemeClr val="bg2"/>
      </p:bgRef>
    </p:bg>
    <p:spTree>
      <p:nvGrpSpPr>
        <p:cNvPr id="1" name=""/>
        <p:cNvGrpSpPr/>
        <p:nvPr/>
      </p:nvGrpSpPr>
      <p:grpSpPr>
        <a:xfrm>
          <a:off x="0" y="0"/>
          <a:ext cx="0" cy="0"/>
          <a:chOff x="0" y="0"/>
          <a:chExt cx="0" cy="0"/>
        </a:xfrm>
      </p:grpSpPr>
      <p:pic>
        <p:nvPicPr>
          <p:cNvPr id="7" name="Dark: Break through barriers">
            <a:extLst>
              <a:ext uri="{FF2B5EF4-FFF2-40B4-BE49-F238E27FC236}">
                <a16:creationId xmlns:a16="http://schemas.microsoft.com/office/drawing/2014/main" id="{DD933C26-17AD-4009-92E5-51D531D61A8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ltGray">
          <a:xfrm>
            <a:off x="5693594" y="292101"/>
            <a:ext cx="6271552" cy="6271542"/>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8" name="Picture 7" descr="Graphical user interface&#10;&#10;Description automatically generated with low confidence">
            <a:extLst>
              <a:ext uri="{FF2B5EF4-FFF2-40B4-BE49-F238E27FC236}">
                <a16:creationId xmlns:a16="http://schemas.microsoft.com/office/drawing/2014/main" id="{5FFF0A47-7543-41B6-9868-D5B1EA735187}"/>
              </a:ext>
            </a:extLst>
          </p:cNvPr>
          <p:cNvPicPr>
            <a:picLocks noChangeAspect="1"/>
          </p:cNvPicPr>
          <p:nvPr userDrawn="1"/>
        </p:nvPicPr>
        <p:blipFill rotWithShape="1">
          <a:blip r:embed="rId3"/>
          <a:srcRect l="8251" t="33298" r="8207" b="32992"/>
          <a:stretch/>
        </p:blipFill>
        <p:spPr bwMode="invGray">
          <a:xfrm>
            <a:off x="584200" y="585788"/>
            <a:ext cx="2855205" cy="289320"/>
          </a:xfrm>
          <a:prstGeom prst="rect">
            <a:avLst/>
          </a:prstGeom>
        </p:spPr>
      </p:pic>
    </p:spTree>
    <p:extLst>
      <p:ext uri="{BB962C8B-B14F-4D97-AF65-F5344CB8AC3E}">
        <p14:creationId xmlns:p14="http://schemas.microsoft.com/office/powerpoint/2010/main" val="38600008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ection Title gradient 3">
    <p:bg>
      <p:bgPr>
        <a:gradFill>
          <a:gsLst>
            <a:gs pos="99000">
              <a:srgbClr val="831490"/>
            </a:gs>
            <a:gs pos="1000">
              <a:srgbClr val="D59DFF"/>
            </a:gs>
          </a:gsLst>
          <a:lin ang="2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503582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ection title graphic 1">
    <p:bg>
      <p:bgRef idx="1001">
        <a:schemeClr val="bg2"/>
      </p:bgRef>
    </p:bg>
    <p:spTree>
      <p:nvGrpSpPr>
        <p:cNvPr id="1" name=""/>
        <p:cNvGrpSpPr/>
        <p:nvPr/>
      </p:nvGrpSpPr>
      <p:grpSpPr>
        <a:xfrm>
          <a:off x="0" y="0"/>
          <a:ext cx="0" cy="0"/>
          <a:chOff x="0" y="0"/>
          <a:chExt cx="0" cy="0"/>
        </a:xfrm>
      </p:grpSpPr>
      <p:pic>
        <p:nvPicPr>
          <p:cNvPr id="7" name="Dark: Create impact faster">
            <a:extLst>
              <a:ext uri="{FF2B5EF4-FFF2-40B4-BE49-F238E27FC236}">
                <a16:creationId xmlns:a16="http://schemas.microsoft.com/office/drawing/2014/main" id="{53BEC10D-83A8-4649-88F8-525050193CA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6919" t="25380" r="45026" b="35480"/>
          <a:stretch/>
        </p:blipFill>
        <p:spPr bwMode="ltGray">
          <a:xfrm>
            <a:off x="3771901" y="0"/>
            <a:ext cx="8420100" cy="6858000"/>
          </a:xfrm>
          <a:prstGeom prst="rect">
            <a:avLst/>
          </a:prstGeom>
        </p:spPr>
      </p:pic>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942698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ection title graphic 2">
    <p:bg>
      <p:bgRef idx="1001">
        <a:schemeClr val="bg2"/>
      </p:bgRef>
    </p:bg>
    <p:spTree>
      <p:nvGrpSpPr>
        <p:cNvPr id="1" name=""/>
        <p:cNvGrpSpPr/>
        <p:nvPr/>
      </p:nvGrpSpPr>
      <p:grpSpPr>
        <a:xfrm>
          <a:off x="0" y="0"/>
          <a:ext cx="0" cy="0"/>
          <a:chOff x="0" y="0"/>
          <a:chExt cx="0" cy="0"/>
        </a:xfrm>
      </p:grpSpPr>
      <p:pic>
        <p:nvPicPr>
          <p:cNvPr id="4" name="Dark: Break through barriers">
            <a:extLst>
              <a:ext uri="{FF2B5EF4-FFF2-40B4-BE49-F238E27FC236}">
                <a16:creationId xmlns:a16="http://schemas.microsoft.com/office/drawing/2014/main" id="{AE01FB6F-69FB-4C55-8F77-47A913335DB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2458" t="41245" r="41127" b="18630"/>
          <a:stretch/>
        </p:blipFill>
        <p:spPr bwMode="ltGray">
          <a:xfrm>
            <a:off x="0" y="-1"/>
            <a:ext cx="12192001" cy="6858001"/>
          </a:xfrm>
          <a:prstGeom prst="rect">
            <a:avLst/>
          </a:prstGeom>
        </p:spPr>
      </p:pic>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7055138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ection title graphic 3">
    <p:bg>
      <p:bgRef idx="1001">
        <a:schemeClr val="bg2"/>
      </p:bgRef>
    </p:bg>
    <p:spTree>
      <p:nvGrpSpPr>
        <p:cNvPr id="1" name=""/>
        <p:cNvGrpSpPr/>
        <p:nvPr/>
      </p:nvGrpSpPr>
      <p:grpSpPr>
        <a:xfrm>
          <a:off x="0" y="0"/>
          <a:ext cx="0" cy="0"/>
          <a:chOff x="0" y="0"/>
          <a:chExt cx="0" cy="0"/>
        </a:xfrm>
      </p:grpSpPr>
      <p:pic>
        <p:nvPicPr>
          <p:cNvPr id="5" name="Dark: Adapt to anything">
            <a:extLst>
              <a:ext uri="{FF2B5EF4-FFF2-40B4-BE49-F238E27FC236}">
                <a16:creationId xmlns:a16="http://schemas.microsoft.com/office/drawing/2014/main" id="{C01D04A8-6185-4D88-82A2-8E8101A916D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611" t="18783" r="47913" b="31741"/>
          <a:stretch/>
        </p:blipFill>
        <p:spPr bwMode="ltGray">
          <a:xfrm>
            <a:off x="5334001" y="-1"/>
            <a:ext cx="6858000" cy="6858001"/>
          </a:xfrm>
          <a:prstGeom prst="rect">
            <a:avLst/>
          </a:prstGeom>
        </p:spPr>
      </p:pic>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7817609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ection title graphic 4">
    <p:bg>
      <p:bgRef idx="1001">
        <a:schemeClr val="bg2"/>
      </p:bgRef>
    </p:bg>
    <p:spTree>
      <p:nvGrpSpPr>
        <p:cNvPr id="1" name=""/>
        <p:cNvGrpSpPr/>
        <p:nvPr/>
      </p:nvGrpSpPr>
      <p:grpSpPr>
        <a:xfrm>
          <a:off x="0" y="0"/>
          <a:ext cx="0" cy="0"/>
          <a:chOff x="0" y="0"/>
          <a:chExt cx="0" cy="0"/>
        </a:xfrm>
      </p:grpSpPr>
      <p:pic>
        <p:nvPicPr>
          <p:cNvPr id="4" name="Dark: Innovate everywhere">
            <a:extLst>
              <a:ext uri="{FF2B5EF4-FFF2-40B4-BE49-F238E27FC236}">
                <a16:creationId xmlns:a16="http://schemas.microsoft.com/office/drawing/2014/main" id="{4EAC99E1-B968-408B-9767-C938059B736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0347" t="14647" r="41253" b="35235"/>
          <a:stretch/>
        </p:blipFill>
        <p:spPr bwMode="ltGray">
          <a:xfrm>
            <a:off x="0" y="-1"/>
            <a:ext cx="12192000" cy="6858001"/>
          </a:xfrm>
          <a:prstGeom prst="rect">
            <a:avLst/>
          </a:prstGeom>
        </p:spPr>
      </p:pic>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7827387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Screenshot">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10198-B250-44FD-9AC7-BA0E6E23B5C1}"/>
              </a:ext>
            </a:extLst>
          </p:cNvPr>
          <p:cNvSpPr>
            <a:spLocks noGrp="1"/>
          </p:cNvSpPr>
          <p:nvPr>
            <p:ph type="title"/>
          </p:nvPr>
        </p:nvSpPr>
        <p:spPr>
          <a:xfrm>
            <a:off x="588263" y="457200"/>
            <a:ext cx="3856737" cy="553998"/>
          </a:xfrm>
        </p:spPr>
        <p:txBody>
          <a:bodyPr/>
          <a:lstStyle/>
          <a:p>
            <a:r>
              <a:rPr lang="en-US"/>
              <a:t>Click to edit Master title style</a:t>
            </a:r>
          </a:p>
        </p:txBody>
      </p:sp>
      <p:sp>
        <p:nvSpPr>
          <p:cNvPr id="14" name="Text Placeholder 13">
            <a:extLst>
              <a:ext uri="{FF2B5EF4-FFF2-40B4-BE49-F238E27FC236}">
                <a16:creationId xmlns:a16="http://schemas.microsoft.com/office/drawing/2014/main" id="{6F25D0DC-756F-45C2-A98F-05B75941978C}"/>
              </a:ext>
            </a:extLst>
          </p:cNvPr>
          <p:cNvSpPr>
            <a:spLocks noGrp="1"/>
          </p:cNvSpPr>
          <p:nvPr>
            <p:ph type="body" sz="quarter" idx="11"/>
          </p:nvPr>
        </p:nvSpPr>
        <p:spPr>
          <a:xfrm>
            <a:off x="588263" y="2395538"/>
            <a:ext cx="3856737" cy="861774"/>
          </a:xfrm>
        </p:spPr>
        <p:txBody>
          <a:bodyPr/>
          <a:lstStyle>
            <a:lvl1pPr marL="0" indent="0">
              <a:buNone/>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Content Placeholder 4">
            <a:extLst>
              <a:ext uri="{FF2B5EF4-FFF2-40B4-BE49-F238E27FC236}">
                <a16:creationId xmlns:a16="http://schemas.microsoft.com/office/drawing/2014/main" id="{A111676F-0A7B-49C1-8A96-1063E1813997}"/>
              </a:ext>
            </a:extLst>
          </p:cNvPr>
          <p:cNvSpPr>
            <a:spLocks noGrp="1"/>
          </p:cNvSpPr>
          <p:nvPr>
            <p:ph sz="quarter" idx="12" hasCustomPrompt="1"/>
          </p:nvPr>
        </p:nvSpPr>
        <p:spPr>
          <a:xfrm>
            <a:off x="5202937" y="1464400"/>
            <a:ext cx="6989063" cy="3929199"/>
          </a:xfrm>
          <a:prstGeom prst="roundRect">
            <a:avLst>
              <a:gd name="adj" fmla="val 0"/>
            </a:avLst>
          </a:prstGeom>
          <a:blipFill>
            <a:blip r:embed="rId2"/>
            <a:stretch>
              <a:fillRect/>
            </a:stretch>
          </a:blipFill>
          <a:ln w="381000">
            <a:solidFill>
              <a:schemeClr val="tx1"/>
            </a:solidFill>
          </a:ln>
          <a:effectLst>
            <a:outerShdw blurRad="254000" dist="292100" dir="2700000" sx="101000" sy="101000" algn="ctr" rotWithShape="0">
              <a:srgbClr val="000000">
                <a:alpha val="15000"/>
              </a:srgbClr>
            </a:outerShdw>
          </a:effectLst>
        </p:spPr>
        <p:txBody>
          <a:bodyPr tIns="2377440"/>
          <a:lstStyle>
            <a:lvl1pPr marL="0" indent="0">
              <a:defRPr lang="en-US" sz="1400" b="1" kern="1200" spc="0" baseline="0" dirty="0">
                <a:solidFill>
                  <a:srgbClr val="000000"/>
                </a:solidFill>
                <a:latin typeface="+mn-lt"/>
                <a:ea typeface="+mn-ea"/>
                <a:cs typeface="Segoe UI" panose="020B0502040204020203" pitchFamily="34" charset="0"/>
              </a:defRPr>
            </a:lvl1pPr>
          </a:lstStyle>
          <a:p>
            <a:pPr marL="228600" marR="0" lvl="0" indent="-22860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Drag &amp; drop your photo here </a:t>
            </a:r>
            <a:br>
              <a:rPr lang="en-US"/>
            </a:br>
            <a:r>
              <a:rPr lang="en-US"/>
              <a:t>or click or tap icon below </a:t>
            </a:r>
            <a:br>
              <a:rPr lang="en-US"/>
            </a:br>
            <a:r>
              <a:rPr lang="en-US"/>
              <a:t>to insert</a:t>
            </a:r>
          </a:p>
          <a:p>
            <a:pPr marL="228600" marR="0" lvl="0" indent="-22860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endParaRPr lang="en-US"/>
          </a:p>
        </p:txBody>
      </p:sp>
    </p:spTree>
    <p:extLst>
      <p:ext uri="{BB962C8B-B14F-4D97-AF65-F5344CB8AC3E}">
        <p14:creationId xmlns:p14="http://schemas.microsoft.com/office/powerpoint/2010/main" val="39480249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Mobile Screenshot">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10198-B250-44FD-9AC7-BA0E6E23B5C1}"/>
              </a:ext>
            </a:extLst>
          </p:cNvPr>
          <p:cNvSpPr>
            <a:spLocks noGrp="1"/>
          </p:cNvSpPr>
          <p:nvPr>
            <p:ph type="title"/>
          </p:nvPr>
        </p:nvSpPr>
        <p:spPr>
          <a:xfrm>
            <a:off x="588263" y="457200"/>
            <a:ext cx="3856737" cy="553998"/>
          </a:xfrm>
        </p:spPr>
        <p:txBody>
          <a:bodyPr/>
          <a:lstStyle/>
          <a:p>
            <a:r>
              <a:rPr lang="en-US"/>
              <a:t>Click to edit Master title style</a:t>
            </a:r>
          </a:p>
        </p:txBody>
      </p:sp>
      <p:sp>
        <p:nvSpPr>
          <p:cNvPr id="14" name="Text Placeholder 13">
            <a:extLst>
              <a:ext uri="{FF2B5EF4-FFF2-40B4-BE49-F238E27FC236}">
                <a16:creationId xmlns:a16="http://schemas.microsoft.com/office/drawing/2014/main" id="{6F25D0DC-756F-45C2-A98F-05B75941978C}"/>
              </a:ext>
            </a:extLst>
          </p:cNvPr>
          <p:cNvSpPr>
            <a:spLocks noGrp="1"/>
          </p:cNvSpPr>
          <p:nvPr>
            <p:ph type="body" sz="quarter" idx="11"/>
          </p:nvPr>
        </p:nvSpPr>
        <p:spPr>
          <a:xfrm>
            <a:off x="588263" y="2395538"/>
            <a:ext cx="3856737" cy="861774"/>
          </a:xfrm>
        </p:spPr>
        <p:txBody>
          <a:bodyPr/>
          <a:lstStyle>
            <a:lvl1pPr marL="0" indent="0">
              <a:buNone/>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Content Placeholder 4">
            <a:extLst>
              <a:ext uri="{FF2B5EF4-FFF2-40B4-BE49-F238E27FC236}">
                <a16:creationId xmlns:a16="http://schemas.microsoft.com/office/drawing/2014/main" id="{A111676F-0A7B-49C1-8A96-1063E1813997}"/>
              </a:ext>
            </a:extLst>
          </p:cNvPr>
          <p:cNvSpPr>
            <a:spLocks noGrp="1"/>
          </p:cNvSpPr>
          <p:nvPr>
            <p:ph sz="quarter" idx="12" hasCustomPrompt="1"/>
          </p:nvPr>
        </p:nvSpPr>
        <p:spPr>
          <a:xfrm>
            <a:off x="7713894" y="585216"/>
            <a:ext cx="2625967" cy="5687568"/>
          </a:xfrm>
          <a:prstGeom prst="roundRect">
            <a:avLst>
              <a:gd name="adj" fmla="val 8222"/>
            </a:avLst>
          </a:prstGeom>
          <a:blipFill>
            <a:blip r:embed="rId2"/>
            <a:stretch>
              <a:fillRect/>
            </a:stretch>
          </a:blipFill>
          <a:ln w="241300">
            <a:solidFill>
              <a:schemeClr val="tx1"/>
            </a:solidFill>
          </a:ln>
          <a:effectLst>
            <a:outerShdw blurRad="254000" dist="292100" dir="2700000" sx="101000" sy="101000" algn="ctr" rotWithShape="0">
              <a:srgbClr val="000000">
                <a:alpha val="15000"/>
              </a:srgbClr>
            </a:outerShdw>
          </a:effectLst>
        </p:spPr>
        <p:txBody>
          <a:bodyPr tIns="1463040" bIns="0" anchor="ctr" anchorCtr="0"/>
          <a:lstStyle>
            <a:lvl1pPr marL="0" indent="0" algn="ctr">
              <a:buNone/>
              <a:defRPr lang="en-US" sz="1100" b="1" kern="1200" spc="0" baseline="0" dirty="0">
                <a:solidFill>
                  <a:schemeClr val="bg1"/>
                </a:solidFill>
                <a:latin typeface="+mn-lt"/>
                <a:ea typeface="+mn-ea"/>
                <a:cs typeface="Segoe UI" panose="020B0502040204020203" pitchFamily="34" charset="0"/>
              </a:defRPr>
            </a:lvl1pPr>
          </a:lstStyle>
          <a:p>
            <a:pPr marL="285750" marR="0" lvl="0" indent="-285750" algn="ctr" defTabSz="932742" rtl="0" eaLnBrk="1" fontAlgn="auto" latinLnBrk="0" hangingPunct="1">
              <a:lnSpc>
                <a:spcPct val="100000"/>
              </a:lnSpc>
              <a:spcBef>
                <a:spcPct val="20000"/>
              </a:spcBef>
              <a:spcAft>
                <a:spcPts val="0"/>
              </a:spcAft>
              <a:buClrTx/>
              <a:buSzPct val="90000"/>
              <a:tabLst/>
            </a:pPr>
            <a:r>
              <a:rPr lang="en-US"/>
              <a:t>Drag &amp; drop your photo here </a:t>
            </a:r>
            <a:br>
              <a:rPr lang="en-US"/>
            </a:br>
            <a:r>
              <a:rPr lang="en-US"/>
              <a:t>or click or tap icon below </a:t>
            </a:r>
            <a:br>
              <a:rPr lang="en-US"/>
            </a:br>
            <a:r>
              <a:rPr lang="en-US"/>
              <a:t>to insert</a:t>
            </a:r>
          </a:p>
          <a:p>
            <a:pPr marL="285750" marR="0" lvl="0" indent="-285750" algn="ctr" defTabSz="932742" rtl="0" eaLnBrk="1" fontAlgn="auto" latinLnBrk="0" hangingPunct="1">
              <a:lnSpc>
                <a:spcPct val="100000"/>
              </a:lnSpc>
              <a:spcBef>
                <a:spcPct val="20000"/>
              </a:spcBef>
              <a:spcAft>
                <a:spcPts val="0"/>
              </a:spcAft>
              <a:buClrTx/>
              <a:buSzPct val="90000"/>
              <a:tabLst/>
            </a:pPr>
            <a:endParaRPr lang="en-US"/>
          </a:p>
        </p:txBody>
      </p:sp>
    </p:spTree>
    <p:extLst>
      <p:ext uri="{BB962C8B-B14F-4D97-AF65-F5344CB8AC3E}">
        <p14:creationId xmlns:p14="http://schemas.microsoft.com/office/powerpoint/2010/main" val="6566892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Tree>
    <p:extLst>
      <p:ext uri="{BB962C8B-B14F-4D97-AF65-F5344CB8AC3E}">
        <p14:creationId xmlns:p14="http://schemas.microsoft.com/office/powerpoint/2010/main" val="23828141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ark title 3">
    <p:bg>
      <p:bgRef idx="1001">
        <a:schemeClr val="bg2"/>
      </p:bgRef>
    </p:bg>
    <p:spTree>
      <p:nvGrpSpPr>
        <p:cNvPr id="1" name=""/>
        <p:cNvGrpSpPr/>
        <p:nvPr/>
      </p:nvGrpSpPr>
      <p:grpSpPr>
        <a:xfrm>
          <a:off x="0" y="0"/>
          <a:ext cx="0" cy="0"/>
          <a:chOff x="0" y="0"/>
          <a:chExt cx="0" cy="0"/>
        </a:xfrm>
      </p:grpSpPr>
      <p:pic>
        <p:nvPicPr>
          <p:cNvPr id="8" name="Dark: Adapt to anything">
            <a:extLst>
              <a:ext uri="{FF2B5EF4-FFF2-40B4-BE49-F238E27FC236}">
                <a16:creationId xmlns:a16="http://schemas.microsoft.com/office/drawing/2014/main" id="{994EB93C-6F19-49E9-A6E6-6858355E513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ltGray">
          <a:xfrm>
            <a:off x="5854695" y="152401"/>
            <a:ext cx="6347416" cy="6347406"/>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Graphical user interface&#10;&#10;Description automatically generated with low confidence">
            <a:extLst>
              <a:ext uri="{FF2B5EF4-FFF2-40B4-BE49-F238E27FC236}">
                <a16:creationId xmlns:a16="http://schemas.microsoft.com/office/drawing/2014/main" id="{80DE0B83-1A11-4323-B03A-220D262F53C9}"/>
              </a:ext>
            </a:extLst>
          </p:cNvPr>
          <p:cNvPicPr>
            <a:picLocks noChangeAspect="1"/>
          </p:cNvPicPr>
          <p:nvPr userDrawn="1"/>
        </p:nvPicPr>
        <p:blipFill rotWithShape="1">
          <a:blip r:embed="rId3"/>
          <a:srcRect l="8251" t="33298" r="8207" b="32992"/>
          <a:stretch/>
        </p:blipFill>
        <p:spPr bwMode="invGray">
          <a:xfrm>
            <a:off x="584200" y="585788"/>
            <a:ext cx="2855205" cy="289320"/>
          </a:xfrm>
          <a:prstGeom prst="rect">
            <a:avLst/>
          </a:prstGeom>
        </p:spPr>
      </p:pic>
    </p:spTree>
    <p:extLst>
      <p:ext uri="{BB962C8B-B14F-4D97-AF65-F5344CB8AC3E}">
        <p14:creationId xmlns:p14="http://schemas.microsoft.com/office/powerpoint/2010/main" val="36406002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hank you photo">
    <p:bg>
      <p:bgPr>
        <a:solidFill>
          <a:srgbClr val="EAE4DC"/>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5808"/>
            <a:ext cx="3948683"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DC1D8EF4-A5A1-4D2B-9918-9B027853453F}"/>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1740142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AE4DC"/>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Picture 4" descr="Logo&#10;&#10;Description automatically generated with medium confidence">
            <a:extLst>
              <a:ext uri="{FF2B5EF4-FFF2-40B4-BE49-F238E27FC236}">
                <a16:creationId xmlns:a16="http://schemas.microsoft.com/office/drawing/2014/main" id="{4E695B53-CE74-45F5-B29D-B6E72D9A8E31}"/>
              </a:ext>
            </a:extLst>
          </p:cNvPr>
          <p:cNvPicPr>
            <a:picLocks noChangeAspect="1"/>
          </p:cNvPicPr>
          <p:nvPr userDrawn="1"/>
        </p:nvPicPr>
        <p:blipFill rotWithShape="1">
          <a:blip r:embed="rId2"/>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9250691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ark titl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Graphical user interface&#10;&#10;Description automatically generated with low confidence">
            <a:extLst>
              <a:ext uri="{FF2B5EF4-FFF2-40B4-BE49-F238E27FC236}">
                <a16:creationId xmlns:a16="http://schemas.microsoft.com/office/drawing/2014/main" id="{80DE0B83-1A11-4323-B03A-220D262F53C9}"/>
              </a:ext>
            </a:extLst>
          </p:cNvPr>
          <p:cNvPicPr>
            <a:picLocks noChangeAspect="1"/>
          </p:cNvPicPr>
          <p:nvPr userDrawn="1"/>
        </p:nvPicPr>
        <p:blipFill rotWithShape="1">
          <a:blip r:embed="rId2"/>
          <a:srcRect l="8251" t="33298" r="8207" b="32992"/>
          <a:stretch/>
        </p:blipFill>
        <p:spPr bwMode="invGray">
          <a:xfrm>
            <a:off x="584200" y="585788"/>
            <a:ext cx="2855205" cy="289320"/>
          </a:xfrm>
          <a:prstGeom prst="rect">
            <a:avLst/>
          </a:prstGeom>
        </p:spPr>
      </p:pic>
      <p:pic>
        <p:nvPicPr>
          <p:cNvPr id="7" name="Dark:">
            <a:extLst>
              <a:ext uri="{FF2B5EF4-FFF2-40B4-BE49-F238E27FC236}">
                <a16:creationId xmlns:a16="http://schemas.microsoft.com/office/drawing/2014/main" id="{7D8593D0-D7C9-4321-A0F9-23E7597E2F45}"/>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bwMode="ltGray">
          <a:xfrm>
            <a:off x="5453615" y="50801"/>
            <a:ext cx="6597966" cy="6597956"/>
          </a:xfrm>
          <a:prstGeom prst="rect">
            <a:avLst/>
          </a:prstGeom>
        </p:spPr>
      </p:pic>
    </p:spTree>
    <p:extLst>
      <p:ext uri="{BB962C8B-B14F-4D97-AF65-F5344CB8AC3E}">
        <p14:creationId xmlns:p14="http://schemas.microsoft.com/office/powerpoint/2010/main" val="37698433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 Title square photo placeholder">
    <p:bg>
      <p:bgPr>
        <a:solidFill>
          <a:srgbClr val="EAE4D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1D9633D-0250-45DF-8C52-8A5F894D7FA7}"/>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pic>
        <p:nvPicPr>
          <p:cNvPr id="6" name="Picture 5" descr="Logo&#10;&#10;Description automatically generated with medium confidence">
            <a:extLst>
              <a:ext uri="{FF2B5EF4-FFF2-40B4-BE49-F238E27FC236}">
                <a16:creationId xmlns:a16="http://schemas.microsoft.com/office/drawing/2014/main" id="{D9214802-33BD-472E-84C0-CBCD65AD4E6E}"/>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35392026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74" Type="http://schemas.openxmlformats.org/officeDocument/2006/relationships/image" Target="../media/image1.emf"/><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71" Type="http://schemas.openxmlformats.org/officeDocument/2006/relationships/slideLayout" Target="../slideLayouts/slideLayout7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74"/>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5189" r:id="rId1"/>
    <p:sldLayoutId id="2147485215" r:id="rId2"/>
    <p:sldLayoutId id="2147485216" r:id="rId3"/>
    <p:sldLayoutId id="2147485227" r:id="rId4"/>
    <p:sldLayoutId id="2147485218" r:id="rId5"/>
    <p:sldLayoutId id="2147485219" r:id="rId6"/>
    <p:sldLayoutId id="2147485220" r:id="rId7"/>
    <p:sldLayoutId id="2147485228" r:id="rId8"/>
    <p:sldLayoutId id="2147485190" r:id="rId9"/>
    <p:sldLayoutId id="2147484610" r:id="rId10"/>
    <p:sldLayoutId id="2147485203" r:id="rId11"/>
    <p:sldLayoutId id="2147485202" r:id="rId12"/>
    <p:sldLayoutId id="2147484710" r:id="rId13"/>
    <p:sldLayoutId id="2147484240" r:id="rId14"/>
    <p:sldLayoutId id="2147484910" r:id="rId15"/>
    <p:sldLayoutId id="2147484911" r:id="rId16"/>
    <p:sldLayoutId id="2147485050" r:id="rId17"/>
    <p:sldLayoutId id="2147485165" r:id="rId18"/>
    <p:sldLayoutId id="2147484941" r:id="rId19"/>
    <p:sldLayoutId id="2147484942" r:id="rId20"/>
    <p:sldLayoutId id="2147485162" r:id="rId21"/>
    <p:sldLayoutId id="2147484639" r:id="rId22"/>
    <p:sldLayoutId id="2147484943" r:id="rId23"/>
    <p:sldLayoutId id="2147484603" r:id="rId24"/>
    <p:sldLayoutId id="2147484833" r:id="rId25"/>
    <p:sldLayoutId id="2147484834" r:id="rId26"/>
    <p:sldLayoutId id="2147484835" r:id="rId27"/>
    <p:sldLayoutId id="2147484922" r:id="rId28"/>
    <p:sldLayoutId id="2147484923" r:id="rId29"/>
    <p:sldLayoutId id="2147484924" r:id="rId30"/>
    <p:sldLayoutId id="2147484839" r:id="rId31"/>
    <p:sldLayoutId id="2147484840" r:id="rId32"/>
    <p:sldLayoutId id="2147484841" r:id="rId33"/>
    <p:sldLayoutId id="2147484842" r:id="rId34"/>
    <p:sldLayoutId id="2147484843" r:id="rId35"/>
    <p:sldLayoutId id="2147484938" r:id="rId36"/>
    <p:sldLayoutId id="2147484939" r:id="rId37"/>
    <p:sldLayoutId id="2147484940" r:id="rId38"/>
    <p:sldLayoutId id="2147485161" r:id="rId39"/>
    <p:sldLayoutId id="2147485152" r:id="rId40"/>
    <p:sldLayoutId id="2147485153" r:id="rId41"/>
    <p:sldLayoutId id="2147485154" r:id="rId42"/>
    <p:sldLayoutId id="2147484944" r:id="rId43"/>
    <p:sldLayoutId id="2147484945" r:id="rId44"/>
    <p:sldLayoutId id="2147485137" r:id="rId45"/>
    <p:sldLayoutId id="2147485138" r:id="rId46"/>
    <p:sldLayoutId id="2147485139" r:id="rId47"/>
    <p:sldLayoutId id="2147485140" r:id="rId48"/>
    <p:sldLayoutId id="2147485141" r:id="rId49"/>
    <p:sldLayoutId id="2147485142" r:id="rId50"/>
    <p:sldLayoutId id="2147485212" r:id="rId51"/>
    <p:sldLayoutId id="2147485213" r:id="rId52"/>
    <p:sldLayoutId id="2147485214" r:id="rId53"/>
    <p:sldLayoutId id="2147485224" r:id="rId54"/>
    <p:sldLayoutId id="2147484249" r:id="rId55"/>
    <p:sldLayoutId id="2147484640" r:id="rId56"/>
    <p:sldLayoutId id="2147485198" r:id="rId57"/>
    <p:sldLayoutId id="2147485199" r:id="rId58"/>
    <p:sldLayoutId id="2147484583" r:id="rId59"/>
    <p:sldLayoutId id="2147484584" r:id="rId60"/>
    <p:sldLayoutId id="2147485206" r:id="rId61"/>
    <p:sldLayoutId id="2147485222" r:id="rId62"/>
    <p:sldLayoutId id="2147485223" r:id="rId63"/>
    <p:sldLayoutId id="2147485226" r:id="rId64"/>
    <p:sldLayoutId id="2147485225" r:id="rId65"/>
    <p:sldLayoutId id="2147485229" r:id="rId66"/>
    <p:sldLayoutId id="2147484671" r:id="rId67"/>
    <p:sldLayoutId id="2147484673" r:id="rId68"/>
    <p:sldLayoutId id="2147485204" r:id="rId69"/>
    <p:sldLayoutId id="2147485205" r:id="rId70"/>
    <p:sldLayoutId id="2147484299" r:id="rId71"/>
    <p:sldLayoutId id="2147484263" r:id="rId7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2.xml"/></Relationships>
</file>

<file path=ppt/slides/_rels/slide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2.xml"/></Relationships>
</file>

<file path=ppt/slides/_rels/slide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2.xml"/></Relationships>
</file>

<file path=ppt/slides/_rels/slide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2.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microsoft/BCTech/blob/master/samples/AppInsights/FAQ.md" TargetMode="External"/><Relationship Id="rId2" Type="http://schemas.openxmlformats.org/officeDocument/2006/relationships/hyperlink" Target="https://aka.ms/bctelemetry" TargetMode="External"/><Relationship Id="rId1" Type="http://schemas.openxmlformats.org/officeDocument/2006/relationships/slideLayout" Target="../slideLayouts/slideLayout14.xml"/><Relationship Id="rId6" Type="http://schemas.openxmlformats.org/officeDocument/2006/relationships/hyperlink" Target="https://aka.ms/bctelemetrysamples" TargetMode="External"/><Relationship Id="rId5" Type="http://schemas.openxmlformats.org/officeDocument/2006/relationships/hyperlink" Target="https://github.com/microsoft/BCTech/tree/master/samples/AppInsights/Presentations" TargetMode="External"/><Relationship Id="rId4" Type="http://schemas.openxmlformats.org/officeDocument/2006/relationships/hyperlink" Target="https://github.com/microsoft/BCTech/blob/master/samples/AppInsights/VIDEOS.md"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9F1EDB7-7667-4B5B-81E0-C23953556363}"/>
              </a:ext>
            </a:extLst>
          </p:cNvPr>
          <p:cNvSpPr>
            <a:spLocks noGrp="1"/>
          </p:cNvSpPr>
          <p:nvPr>
            <p:ph type="title"/>
          </p:nvPr>
        </p:nvSpPr>
        <p:spPr>
          <a:xfrm>
            <a:off x="585216" y="2537210"/>
            <a:ext cx="9144000" cy="997196"/>
          </a:xfrm>
        </p:spPr>
        <p:txBody>
          <a:bodyPr/>
          <a:lstStyle/>
          <a:p>
            <a:r>
              <a:rPr lang="en-US" dirty="0"/>
              <a:t>Using telemetry to improve your partner practices and processes</a:t>
            </a:r>
          </a:p>
        </p:txBody>
      </p:sp>
    </p:spTree>
    <p:extLst>
      <p:ext uri="{BB962C8B-B14F-4D97-AF65-F5344CB8AC3E}">
        <p14:creationId xmlns:p14="http://schemas.microsoft.com/office/powerpoint/2010/main" val="1108801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2739778-E3E0-4E00-96AE-F2AEB864AC76}"/>
              </a:ext>
            </a:extLst>
          </p:cNvPr>
          <p:cNvSpPr>
            <a:spLocks noGrp="1"/>
          </p:cNvSpPr>
          <p:nvPr>
            <p:ph type="title"/>
          </p:nvPr>
        </p:nvSpPr>
        <p:spPr>
          <a:xfrm>
            <a:off x="588263" y="457200"/>
            <a:ext cx="11018520" cy="553998"/>
          </a:xfrm>
        </p:spPr>
        <p:txBody>
          <a:bodyPr/>
          <a:lstStyle/>
          <a:p>
            <a:r>
              <a:rPr lang="en-US" dirty="0"/>
              <a:t>Maturity model*</a:t>
            </a:r>
          </a:p>
        </p:txBody>
      </p:sp>
      <p:grpSp>
        <p:nvGrpSpPr>
          <p:cNvPr id="1027" name="Group 1026">
            <a:extLst>
              <a:ext uri="{FF2B5EF4-FFF2-40B4-BE49-F238E27FC236}">
                <a16:creationId xmlns:a16="http://schemas.microsoft.com/office/drawing/2014/main" id="{07FF3931-732F-4C4F-BCBF-E25E241FEC76}"/>
              </a:ext>
            </a:extLst>
          </p:cNvPr>
          <p:cNvGrpSpPr/>
          <p:nvPr/>
        </p:nvGrpSpPr>
        <p:grpSpPr>
          <a:xfrm>
            <a:off x="-12700" y="1396915"/>
            <a:ext cx="12382499" cy="4692359"/>
            <a:chOff x="-12700" y="1396915"/>
            <a:chExt cx="12382499" cy="4692359"/>
          </a:xfrm>
        </p:grpSpPr>
        <p:sp>
          <p:nvSpPr>
            <p:cNvPr id="59" name="Parallelogram 58">
              <a:extLst>
                <a:ext uri="{FF2B5EF4-FFF2-40B4-BE49-F238E27FC236}">
                  <a16:creationId xmlns:a16="http://schemas.microsoft.com/office/drawing/2014/main" id="{BE9A9353-33B6-4F13-B6CD-4956927395D5}"/>
                </a:ext>
              </a:extLst>
            </p:cNvPr>
            <p:cNvSpPr/>
            <p:nvPr/>
          </p:nvSpPr>
          <p:spPr bwMode="auto">
            <a:xfrm flipH="1">
              <a:off x="9372598" y="3074701"/>
              <a:ext cx="2997201" cy="552449"/>
            </a:xfrm>
            <a:prstGeom prst="parallelogram">
              <a:avLst/>
            </a:prstGeom>
            <a:gradFill>
              <a:gsLst>
                <a:gs pos="0">
                  <a:schemeClr val="bg1">
                    <a:lumMod val="85000"/>
                  </a:schemeClr>
                </a:gs>
                <a:gs pos="100000">
                  <a:schemeClr val="bg1">
                    <a:lumMod val="95000"/>
                    <a:alpha val="0"/>
                  </a:scheme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8" name="Parallelogram 57">
              <a:extLst>
                <a:ext uri="{FF2B5EF4-FFF2-40B4-BE49-F238E27FC236}">
                  <a16:creationId xmlns:a16="http://schemas.microsoft.com/office/drawing/2014/main" id="{4278EEBE-F1EB-4EBB-84B1-64D17AD47EE0}"/>
                </a:ext>
              </a:extLst>
            </p:cNvPr>
            <p:cNvSpPr/>
            <p:nvPr/>
          </p:nvSpPr>
          <p:spPr bwMode="auto">
            <a:xfrm flipH="1">
              <a:off x="7200685" y="3444103"/>
              <a:ext cx="2430908" cy="552449"/>
            </a:xfrm>
            <a:prstGeom prst="parallelogram">
              <a:avLst/>
            </a:prstGeom>
            <a:gradFill>
              <a:gsLst>
                <a:gs pos="0">
                  <a:schemeClr val="bg1">
                    <a:lumMod val="85000"/>
                  </a:schemeClr>
                </a:gs>
                <a:gs pos="100000">
                  <a:schemeClr val="bg1">
                    <a:lumMod val="95000"/>
                    <a:alpha val="0"/>
                  </a:scheme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7" name="Parallelogram 56">
              <a:extLst>
                <a:ext uri="{FF2B5EF4-FFF2-40B4-BE49-F238E27FC236}">
                  <a16:creationId xmlns:a16="http://schemas.microsoft.com/office/drawing/2014/main" id="{F75D7B38-258C-499E-B2BA-F66824D3E41A}"/>
                </a:ext>
              </a:extLst>
            </p:cNvPr>
            <p:cNvSpPr/>
            <p:nvPr/>
          </p:nvSpPr>
          <p:spPr bwMode="auto">
            <a:xfrm flipH="1">
              <a:off x="4986146" y="3759328"/>
              <a:ext cx="2430908" cy="552449"/>
            </a:xfrm>
            <a:prstGeom prst="parallelogram">
              <a:avLst/>
            </a:prstGeom>
            <a:gradFill>
              <a:gsLst>
                <a:gs pos="0">
                  <a:schemeClr val="bg1">
                    <a:lumMod val="85000"/>
                  </a:schemeClr>
                </a:gs>
                <a:gs pos="100000">
                  <a:schemeClr val="bg1">
                    <a:lumMod val="95000"/>
                    <a:alpha val="0"/>
                  </a:scheme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4" name="Parallelogram 53">
              <a:extLst>
                <a:ext uri="{FF2B5EF4-FFF2-40B4-BE49-F238E27FC236}">
                  <a16:creationId xmlns:a16="http://schemas.microsoft.com/office/drawing/2014/main" id="{1349906E-F90C-46E4-930C-B16F5D3CF6C0}"/>
                </a:ext>
              </a:extLst>
            </p:cNvPr>
            <p:cNvSpPr/>
            <p:nvPr/>
          </p:nvSpPr>
          <p:spPr bwMode="auto">
            <a:xfrm flipH="1">
              <a:off x="2785617" y="4121151"/>
              <a:ext cx="2430908" cy="552449"/>
            </a:xfrm>
            <a:prstGeom prst="parallelogram">
              <a:avLst/>
            </a:prstGeom>
            <a:gradFill>
              <a:gsLst>
                <a:gs pos="0">
                  <a:schemeClr val="bg1">
                    <a:lumMod val="85000"/>
                  </a:schemeClr>
                </a:gs>
                <a:gs pos="100000">
                  <a:schemeClr val="bg1">
                    <a:lumMod val="95000"/>
                    <a:alpha val="0"/>
                  </a:scheme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0" name="Parallelogram 49">
              <a:extLst>
                <a:ext uri="{FF2B5EF4-FFF2-40B4-BE49-F238E27FC236}">
                  <a16:creationId xmlns:a16="http://schemas.microsoft.com/office/drawing/2014/main" id="{7F7879ED-3D50-4545-BE3E-3AB2FF0C148F}"/>
                </a:ext>
              </a:extLst>
            </p:cNvPr>
            <p:cNvSpPr/>
            <p:nvPr/>
          </p:nvSpPr>
          <p:spPr bwMode="auto">
            <a:xfrm flipH="1">
              <a:off x="-12700" y="4471165"/>
              <a:ext cx="3016250" cy="552449"/>
            </a:xfrm>
            <a:prstGeom prst="parallelogram">
              <a:avLst/>
            </a:prstGeom>
            <a:gradFill>
              <a:gsLst>
                <a:gs pos="0">
                  <a:schemeClr val="bg1">
                    <a:lumMod val="85000"/>
                  </a:schemeClr>
                </a:gs>
                <a:gs pos="100000">
                  <a:schemeClr val="bg1">
                    <a:lumMod val="95000"/>
                    <a:alpha val="0"/>
                  </a:scheme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3" name="Freeform: Shape 62">
              <a:extLst>
                <a:ext uri="{FF2B5EF4-FFF2-40B4-BE49-F238E27FC236}">
                  <a16:creationId xmlns:a16="http://schemas.microsoft.com/office/drawing/2014/main" id="{04FCC74A-4CE3-45AA-AE2E-0D4E5B3F046E}"/>
                </a:ext>
              </a:extLst>
            </p:cNvPr>
            <p:cNvSpPr/>
            <p:nvPr/>
          </p:nvSpPr>
          <p:spPr bwMode="auto">
            <a:xfrm>
              <a:off x="0" y="2942522"/>
              <a:ext cx="12191998" cy="1524703"/>
            </a:xfrm>
            <a:custGeom>
              <a:avLst/>
              <a:gdLst>
                <a:gd name="connsiteX0" fmla="*/ 9403077 w 12191998"/>
                <a:gd name="connsiteY0" fmla="*/ 0 h 1524703"/>
                <a:gd name="connsiteX1" fmla="*/ 12191998 w 12191998"/>
                <a:gd name="connsiteY1" fmla="*/ 0 h 1524703"/>
                <a:gd name="connsiteX2" fmla="*/ 12191998 w 12191998"/>
                <a:gd name="connsiteY2" fmla="*/ 155448 h 1524703"/>
                <a:gd name="connsiteX3" fmla="*/ 9479607 w 12191998"/>
                <a:gd name="connsiteY3" fmla="*/ 155448 h 1524703"/>
                <a:gd name="connsiteX4" fmla="*/ 9479607 w 12191998"/>
                <a:gd name="connsiteY4" fmla="*/ 497761 h 1524703"/>
                <a:gd name="connsiteX5" fmla="*/ 9403078 w 12191998"/>
                <a:gd name="connsiteY5" fmla="*/ 497761 h 1524703"/>
                <a:gd name="connsiteX6" fmla="*/ 9403078 w 12191998"/>
                <a:gd name="connsiteY6" fmla="*/ 497762 h 1524703"/>
                <a:gd name="connsiteX7" fmla="*/ 7275904 w 12191998"/>
                <a:gd name="connsiteY7" fmla="*/ 497762 h 1524703"/>
                <a:gd name="connsiteX8" fmla="*/ 7275904 w 12191998"/>
                <a:gd name="connsiteY8" fmla="*/ 840075 h 1524703"/>
                <a:gd name="connsiteX9" fmla="*/ 7199374 w 12191998"/>
                <a:gd name="connsiteY9" fmla="*/ 840075 h 1524703"/>
                <a:gd name="connsiteX10" fmla="*/ 7199374 w 12191998"/>
                <a:gd name="connsiteY10" fmla="*/ 840076 h 1524703"/>
                <a:gd name="connsiteX11" fmla="*/ 5072200 w 12191998"/>
                <a:gd name="connsiteY11" fmla="*/ 840076 h 1524703"/>
                <a:gd name="connsiteX12" fmla="*/ 5072200 w 12191998"/>
                <a:gd name="connsiteY12" fmla="*/ 1182389 h 1524703"/>
                <a:gd name="connsiteX13" fmla="*/ 4995670 w 12191998"/>
                <a:gd name="connsiteY13" fmla="*/ 1182389 h 1524703"/>
                <a:gd name="connsiteX14" fmla="*/ 4995670 w 12191998"/>
                <a:gd name="connsiteY14" fmla="*/ 1182390 h 1524703"/>
                <a:gd name="connsiteX15" fmla="*/ 2868496 w 12191998"/>
                <a:gd name="connsiteY15" fmla="*/ 1182390 h 1524703"/>
                <a:gd name="connsiteX16" fmla="*/ 2868496 w 12191998"/>
                <a:gd name="connsiteY16" fmla="*/ 1524703 h 1524703"/>
                <a:gd name="connsiteX17" fmla="*/ 2791967 w 12191998"/>
                <a:gd name="connsiteY17" fmla="*/ 1524703 h 1524703"/>
                <a:gd name="connsiteX18" fmla="*/ 2791967 w 12191998"/>
                <a:gd name="connsiteY18" fmla="*/ 1524703 h 1524703"/>
                <a:gd name="connsiteX19" fmla="*/ 0 w 12191998"/>
                <a:gd name="connsiteY19" fmla="*/ 1524703 h 1524703"/>
                <a:gd name="connsiteX20" fmla="*/ 0 w 12191998"/>
                <a:gd name="connsiteY20" fmla="*/ 1369255 h 1524703"/>
                <a:gd name="connsiteX21" fmla="*/ 2715437 w 12191998"/>
                <a:gd name="connsiteY21" fmla="*/ 1369255 h 1524703"/>
                <a:gd name="connsiteX22" fmla="*/ 2715437 w 12191998"/>
                <a:gd name="connsiteY22" fmla="*/ 1026941 h 1524703"/>
                <a:gd name="connsiteX23" fmla="*/ 2868496 w 12191998"/>
                <a:gd name="connsiteY23" fmla="*/ 1026941 h 1524703"/>
                <a:gd name="connsiteX24" fmla="*/ 2868496 w 12191998"/>
                <a:gd name="connsiteY24" fmla="*/ 1026942 h 1524703"/>
                <a:gd name="connsiteX25" fmla="*/ 4919140 w 12191998"/>
                <a:gd name="connsiteY25" fmla="*/ 1026942 h 1524703"/>
                <a:gd name="connsiteX26" fmla="*/ 4919140 w 12191998"/>
                <a:gd name="connsiteY26" fmla="*/ 684628 h 1524703"/>
                <a:gd name="connsiteX27" fmla="*/ 4995670 w 12191998"/>
                <a:gd name="connsiteY27" fmla="*/ 684628 h 1524703"/>
                <a:gd name="connsiteX28" fmla="*/ 4995670 w 12191998"/>
                <a:gd name="connsiteY28" fmla="*/ 684628 h 1524703"/>
                <a:gd name="connsiteX29" fmla="*/ 7122844 w 12191998"/>
                <a:gd name="connsiteY29" fmla="*/ 684628 h 1524703"/>
                <a:gd name="connsiteX30" fmla="*/ 7122844 w 12191998"/>
                <a:gd name="connsiteY30" fmla="*/ 342314 h 1524703"/>
                <a:gd name="connsiteX31" fmla="*/ 7199374 w 12191998"/>
                <a:gd name="connsiteY31" fmla="*/ 342314 h 1524703"/>
                <a:gd name="connsiteX32" fmla="*/ 7199374 w 12191998"/>
                <a:gd name="connsiteY32" fmla="*/ 342314 h 1524703"/>
                <a:gd name="connsiteX33" fmla="*/ 9326547 w 12191998"/>
                <a:gd name="connsiteY33" fmla="*/ 342314 h 1524703"/>
                <a:gd name="connsiteX34" fmla="*/ 9326547 w 12191998"/>
                <a:gd name="connsiteY34" fmla="*/ 0 h 1524703"/>
                <a:gd name="connsiteX35" fmla="*/ 9403077 w 12191998"/>
                <a:gd name="connsiteY35" fmla="*/ 0 h 1524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2191998" h="1524703">
                  <a:moveTo>
                    <a:pt x="9403077" y="0"/>
                  </a:moveTo>
                  <a:lnTo>
                    <a:pt x="12191998" y="0"/>
                  </a:lnTo>
                  <a:lnTo>
                    <a:pt x="12191998" y="155448"/>
                  </a:lnTo>
                  <a:lnTo>
                    <a:pt x="9479607" y="155448"/>
                  </a:lnTo>
                  <a:lnTo>
                    <a:pt x="9479607" y="497761"/>
                  </a:lnTo>
                  <a:lnTo>
                    <a:pt x="9403078" y="497761"/>
                  </a:lnTo>
                  <a:lnTo>
                    <a:pt x="9403078" y="497762"/>
                  </a:lnTo>
                  <a:lnTo>
                    <a:pt x="7275904" y="497762"/>
                  </a:lnTo>
                  <a:lnTo>
                    <a:pt x="7275904" y="840075"/>
                  </a:lnTo>
                  <a:lnTo>
                    <a:pt x="7199374" y="840075"/>
                  </a:lnTo>
                  <a:lnTo>
                    <a:pt x="7199374" y="840076"/>
                  </a:lnTo>
                  <a:lnTo>
                    <a:pt x="5072200" y="840076"/>
                  </a:lnTo>
                  <a:lnTo>
                    <a:pt x="5072200" y="1182389"/>
                  </a:lnTo>
                  <a:lnTo>
                    <a:pt x="4995670" y="1182389"/>
                  </a:lnTo>
                  <a:lnTo>
                    <a:pt x="4995670" y="1182390"/>
                  </a:lnTo>
                  <a:lnTo>
                    <a:pt x="2868496" y="1182390"/>
                  </a:lnTo>
                  <a:lnTo>
                    <a:pt x="2868496" y="1524703"/>
                  </a:lnTo>
                  <a:lnTo>
                    <a:pt x="2791967" y="1524703"/>
                  </a:lnTo>
                  <a:lnTo>
                    <a:pt x="2791967" y="1524703"/>
                  </a:lnTo>
                  <a:lnTo>
                    <a:pt x="0" y="1524703"/>
                  </a:lnTo>
                  <a:lnTo>
                    <a:pt x="0" y="1369255"/>
                  </a:lnTo>
                  <a:lnTo>
                    <a:pt x="2715437" y="1369255"/>
                  </a:lnTo>
                  <a:lnTo>
                    <a:pt x="2715437" y="1026941"/>
                  </a:lnTo>
                  <a:lnTo>
                    <a:pt x="2868496" y="1026941"/>
                  </a:lnTo>
                  <a:lnTo>
                    <a:pt x="2868496" y="1026942"/>
                  </a:lnTo>
                  <a:lnTo>
                    <a:pt x="4919140" y="1026942"/>
                  </a:lnTo>
                  <a:lnTo>
                    <a:pt x="4919140" y="684628"/>
                  </a:lnTo>
                  <a:lnTo>
                    <a:pt x="4995670" y="684628"/>
                  </a:lnTo>
                  <a:lnTo>
                    <a:pt x="4995670" y="684628"/>
                  </a:lnTo>
                  <a:lnTo>
                    <a:pt x="7122844" y="684628"/>
                  </a:lnTo>
                  <a:lnTo>
                    <a:pt x="7122844" y="342314"/>
                  </a:lnTo>
                  <a:lnTo>
                    <a:pt x="7199374" y="342314"/>
                  </a:lnTo>
                  <a:lnTo>
                    <a:pt x="7199374" y="342314"/>
                  </a:lnTo>
                  <a:lnTo>
                    <a:pt x="9326547" y="342314"/>
                  </a:lnTo>
                  <a:lnTo>
                    <a:pt x="9326547" y="0"/>
                  </a:lnTo>
                  <a:lnTo>
                    <a:pt x="9403077" y="0"/>
                  </a:lnTo>
                  <a:close/>
                </a:path>
              </a:pathLst>
            </a:custGeom>
            <a:solidFill>
              <a:schemeClr val="accent1">
                <a:lumMod val="20000"/>
                <a:lumOff val="80000"/>
              </a:schemeClr>
            </a:solidFill>
            <a:ln>
              <a:noFill/>
              <a:headEnd type="none" w="med" len="med"/>
              <a:tailEnd type="none" w="med" len="med"/>
            </a:ln>
            <a:effectLst>
              <a:outerShdw blurRad="25400" dist="127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16" name="Group 15">
              <a:extLst>
                <a:ext uri="{FF2B5EF4-FFF2-40B4-BE49-F238E27FC236}">
                  <a16:creationId xmlns:a16="http://schemas.microsoft.com/office/drawing/2014/main" id="{FFAC06B5-4DAF-4CB4-AB15-80EAD01D5B50}"/>
                </a:ext>
              </a:extLst>
            </p:cNvPr>
            <p:cNvGrpSpPr/>
            <p:nvPr/>
          </p:nvGrpSpPr>
          <p:grpSpPr>
            <a:xfrm>
              <a:off x="1240353" y="2826402"/>
              <a:ext cx="899524" cy="899524"/>
              <a:chOff x="710498" y="1578719"/>
              <a:chExt cx="763402" cy="763686"/>
            </a:xfrm>
          </p:grpSpPr>
          <p:sp>
            <p:nvSpPr>
              <p:cNvPr id="17" name="Oval 16">
                <a:extLst>
                  <a:ext uri="{FF2B5EF4-FFF2-40B4-BE49-F238E27FC236}">
                    <a16:creationId xmlns:a16="http://schemas.microsoft.com/office/drawing/2014/main" id="{8B8ED46F-8B35-42A1-A722-01C1FA13CE7F}"/>
                  </a:ext>
                </a:extLst>
              </p:cNvPr>
              <p:cNvSpPr/>
              <p:nvPr/>
            </p:nvSpPr>
            <p:spPr bwMode="auto">
              <a:xfrm>
                <a:off x="773111" y="1641475"/>
                <a:ext cx="638178" cy="6381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18" name="Graphic 20">
                <a:extLst>
                  <a:ext uri="{FF2B5EF4-FFF2-40B4-BE49-F238E27FC236}">
                    <a16:creationId xmlns:a16="http://schemas.microsoft.com/office/drawing/2014/main" id="{9C846802-8C52-4898-9448-B23BF648EE64}"/>
                  </a:ext>
                </a:extLst>
              </p:cNvPr>
              <p:cNvSpPr/>
              <p:nvPr/>
            </p:nvSpPr>
            <p:spPr>
              <a:xfrm>
                <a:off x="710498" y="1578719"/>
                <a:ext cx="763402" cy="763686"/>
              </a:xfrm>
              <a:custGeom>
                <a:avLst/>
                <a:gdLst>
                  <a:gd name="connsiteX0" fmla="*/ 900729 w 900728"/>
                  <a:gd name="connsiteY0" fmla="*/ 518496 h 901065"/>
                  <a:gd name="connsiteX1" fmla="*/ 885265 w 900728"/>
                  <a:gd name="connsiteY1" fmla="*/ 452157 h 901065"/>
                  <a:gd name="connsiteX2" fmla="*/ 899720 w 900728"/>
                  <a:gd name="connsiteY2" fmla="*/ 375957 h 901065"/>
                  <a:gd name="connsiteX3" fmla="*/ 864534 w 900728"/>
                  <a:gd name="connsiteY3" fmla="*/ 317687 h 901065"/>
                  <a:gd name="connsiteX4" fmla="*/ 854785 w 900728"/>
                  <a:gd name="connsiteY4" fmla="*/ 240702 h 901065"/>
                  <a:gd name="connsiteX5" fmla="*/ 803350 w 900728"/>
                  <a:gd name="connsiteY5" fmla="*/ 196215 h 901065"/>
                  <a:gd name="connsiteX6" fmla="*/ 770292 w 900728"/>
                  <a:gd name="connsiteY6" fmla="*/ 126066 h 901065"/>
                  <a:gd name="connsiteX7" fmla="*/ 707539 w 900728"/>
                  <a:gd name="connsiteY7" fmla="*/ 99620 h 901065"/>
                  <a:gd name="connsiteX8" fmla="*/ 654311 w 900728"/>
                  <a:gd name="connsiteY8" fmla="*/ 43143 h 901065"/>
                  <a:gd name="connsiteX9" fmla="*/ 586516 w 900728"/>
                  <a:gd name="connsiteY9" fmla="*/ 37316 h 901065"/>
                  <a:gd name="connsiteX10" fmla="*/ 518496 w 900728"/>
                  <a:gd name="connsiteY10" fmla="*/ 0 h 901065"/>
                  <a:gd name="connsiteX11" fmla="*/ 452157 w 900728"/>
                  <a:gd name="connsiteY11" fmla="*/ 15464 h 901065"/>
                  <a:gd name="connsiteX12" fmla="*/ 375957 w 900728"/>
                  <a:gd name="connsiteY12" fmla="*/ 1009 h 901065"/>
                  <a:gd name="connsiteX13" fmla="*/ 317687 w 900728"/>
                  <a:gd name="connsiteY13" fmla="*/ 36195 h 901065"/>
                  <a:gd name="connsiteX14" fmla="*/ 240702 w 900728"/>
                  <a:gd name="connsiteY14" fmla="*/ 46056 h 901065"/>
                  <a:gd name="connsiteX15" fmla="*/ 196215 w 900728"/>
                  <a:gd name="connsiteY15" fmla="*/ 97491 h 901065"/>
                  <a:gd name="connsiteX16" fmla="*/ 126066 w 900728"/>
                  <a:gd name="connsiteY16" fmla="*/ 130661 h 901065"/>
                  <a:gd name="connsiteX17" fmla="*/ 99620 w 900728"/>
                  <a:gd name="connsiteY17" fmla="*/ 193414 h 901065"/>
                  <a:gd name="connsiteX18" fmla="*/ 43143 w 900728"/>
                  <a:gd name="connsiteY18" fmla="*/ 246641 h 901065"/>
                  <a:gd name="connsiteX19" fmla="*/ 37316 w 900728"/>
                  <a:gd name="connsiteY19" fmla="*/ 314437 h 901065"/>
                  <a:gd name="connsiteX20" fmla="*/ 0 w 900728"/>
                  <a:gd name="connsiteY20" fmla="*/ 382457 h 901065"/>
                  <a:gd name="connsiteX21" fmla="*/ 15464 w 900728"/>
                  <a:gd name="connsiteY21" fmla="*/ 448796 h 901065"/>
                  <a:gd name="connsiteX22" fmla="*/ 1009 w 900728"/>
                  <a:gd name="connsiteY22" fmla="*/ 524996 h 901065"/>
                  <a:gd name="connsiteX23" fmla="*/ 36195 w 900728"/>
                  <a:gd name="connsiteY23" fmla="*/ 583266 h 901065"/>
                  <a:gd name="connsiteX24" fmla="*/ 46056 w 900728"/>
                  <a:gd name="connsiteY24" fmla="*/ 660251 h 901065"/>
                  <a:gd name="connsiteX25" fmla="*/ 97491 w 900728"/>
                  <a:gd name="connsiteY25" fmla="*/ 704850 h 901065"/>
                  <a:gd name="connsiteX26" fmla="*/ 130549 w 900728"/>
                  <a:gd name="connsiteY26" fmla="*/ 774999 h 901065"/>
                  <a:gd name="connsiteX27" fmla="*/ 193301 w 900728"/>
                  <a:gd name="connsiteY27" fmla="*/ 801445 h 901065"/>
                  <a:gd name="connsiteX28" fmla="*/ 246529 w 900728"/>
                  <a:gd name="connsiteY28" fmla="*/ 857922 h 901065"/>
                  <a:gd name="connsiteX29" fmla="*/ 314325 w 900728"/>
                  <a:gd name="connsiteY29" fmla="*/ 863749 h 901065"/>
                  <a:gd name="connsiteX30" fmla="*/ 382345 w 900728"/>
                  <a:gd name="connsiteY30" fmla="*/ 901065 h 901065"/>
                  <a:gd name="connsiteX31" fmla="*/ 448684 w 900728"/>
                  <a:gd name="connsiteY31" fmla="*/ 885601 h 901065"/>
                  <a:gd name="connsiteX32" fmla="*/ 524884 w 900728"/>
                  <a:gd name="connsiteY32" fmla="*/ 900057 h 901065"/>
                  <a:gd name="connsiteX33" fmla="*/ 583154 w 900728"/>
                  <a:gd name="connsiteY33" fmla="*/ 864870 h 901065"/>
                  <a:gd name="connsiteX34" fmla="*/ 660139 w 900728"/>
                  <a:gd name="connsiteY34" fmla="*/ 855009 h 901065"/>
                  <a:gd name="connsiteX35" fmla="*/ 704738 w 900728"/>
                  <a:gd name="connsiteY35" fmla="*/ 803574 h 901065"/>
                  <a:gd name="connsiteX36" fmla="*/ 774887 w 900728"/>
                  <a:gd name="connsiteY36" fmla="*/ 770517 h 901065"/>
                  <a:gd name="connsiteX37" fmla="*/ 801333 w 900728"/>
                  <a:gd name="connsiteY37" fmla="*/ 707764 h 901065"/>
                  <a:gd name="connsiteX38" fmla="*/ 857810 w 900728"/>
                  <a:gd name="connsiteY38" fmla="*/ 654536 h 901065"/>
                  <a:gd name="connsiteX39" fmla="*/ 863637 w 900728"/>
                  <a:gd name="connsiteY39" fmla="*/ 586740 h 901065"/>
                  <a:gd name="connsiteX40" fmla="*/ 900729 w 900728"/>
                  <a:gd name="connsiteY40" fmla="*/ 518496 h 901065"/>
                  <a:gd name="connsiteX41" fmla="*/ 861284 w 900728"/>
                  <a:gd name="connsiteY41" fmla="*/ 583939 h 901065"/>
                  <a:gd name="connsiteX42" fmla="*/ 815788 w 900728"/>
                  <a:gd name="connsiteY42" fmla="*/ 641873 h 901065"/>
                  <a:gd name="connsiteX43" fmla="*/ 799876 w 900728"/>
                  <a:gd name="connsiteY43" fmla="*/ 704402 h 901065"/>
                  <a:gd name="connsiteX44" fmla="*/ 738692 w 900728"/>
                  <a:gd name="connsiteY44" fmla="*/ 745415 h 901065"/>
                  <a:gd name="connsiteX45" fmla="*/ 704178 w 900728"/>
                  <a:gd name="connsiteY45" fmla="*/ 799988 h 901065"/>
                  <a:gd name="connsiteX46" fmla="*/ 633356 w 900728"/>
                  <a:gd name="connsiteY46" fmla="*/ 820159 h 901065"/>
                  <a:gd name="connsiteX47" fmla="*/ 583714 w 900728"/>
                  <a:gd name="connsiteY47" fmla="*/ 861396 h 901065"/>
                  <a:gd name="connsiteX48" fmla="*/ 510092 w 900728"/>
                  <a:gd name="connsiteY48" fmla="*/ 858595 h 901065"/>
                  <a:gd name="connsiteX49" fmla="*/ 450140 w 900728"/>
                  <a:gd name="connsiteY49" fmla="*/ 882463 h 901065"/>
                  <a:gd name="connsiteX50" fmla="*/ 381000 w 900728"/>
                  <a:gd name="connsiteY50" fmla="*/ 857138 h 901065"/>
                  <a:gd name="connsiteX51" fmla="*/ 316566 w 900728"/>
                  <a:gd name="connsiteY51" fmla="*/ 861284 h 901065"/>
                  <a:gd name="connsiteX52" fmla="*/ 258632 w 900728"/>
                  <a:gd name="connsiteY52" fmla="*/ 815788 h 901065"/>
                  <a:gd name="connsiteX53" fmla="*/ 195991 w 900728"/>
                  <a:gd name="connsiteY53" fmla="*/ 799876 h 901065"/>
                  <a:gd name="connsiteX54" fmla="*/ 154977 w 900728"/>
                  <a:gd name="connsiteY54" fmla="*/ 738692 h 901065"/>
                  <a:gd name="connsiteX55" fmla="*/ 100405 w 900728"/>
                  <a:gd name="connsiteY55" fmla="*/ 704178 h 901065"/>
                  <a:gd name="connsiteX56" fmla="*/ 80234 w 900728"/>
                  <a:gd name="connsiteY56" fmla="*/ 633357 h 901065"/>
                  <a:gd name="connsiteX57" fmla="*/ 38996 w 900728"/>
                  <a:gd name="connsiteY57" fmla="*/ 583714 h 901065"/>
                  <a:gd name="connsiteX58" fmla="*/ 41798 w 900728"/>
                  <a:gd name="connsiteY58" fmla="*/ 510092 h 901065"/>
                  <a:gd name="connsiteX59" fmla="*/ 17929 w 900728"/>
                  <a:gd name="connsiteY59" fmla="*/ 450140 h 901065"/>
                  <a:gd name="connsiteX60" fmla="*/ 43255 w 900728"/>
                  <a:gd name="connsiteY60" fmla="*/ 381000 h 901065"/>
                  <a:gd name="connsiteX61" fmla="*/ 39109 w 900728"/>
                  <a:gd name="connsiteY61" fmla="*/ 316566 h 901065"/>
                  <a:gd name="connsiteX62" fmla="*/ 84604 w 900728"/>
                  <a:gd name="connsiteY62" fmla="*/ 258632 h 901065"/>
                  <a:gd name="connsiteX63" fmla="*/ 100517 w 900728"/>
                  <a:gd name="connsiteY63" fmla="*/ 195991 h 901065"/>
                  <a:gd name="connsiteX64" fmla="*/ 161701 w 900728"/>
                  <a:gd name="connsiteY64" fmla="*/ 154977 h 901065"/>
                  <a:gd name="connsiteX65" fmla="*/ 196215 w 900728"/>
                  <a:gd name="connsiteY65" fmla="*/ 100405 h 901065"/>
                  <a:gd name="connsiteX66" fmla="*/ 267036 w 900728"/>
                  <a:gd name="connsiteY66" fmla="*/ 80234 h 901065"/>
                  <a:gd name="connsiteX67" fmla="*/ 316678 w 900728"/>
                  <a:gd name="connsiteY67" fmla="*/ 38996 h 901065"/>
                  <a:gd name="connsiteX68" fmla="*/ 390301 w 900728"/>
                  <a:gd name="connsiteY68" fmla="*/ 41798 h 901065"/>
                  <a:gd name="connsiteX69" fmla="*/ 450252 w 900728"/>
                  <a:gd name="connsiteY69" fmla="*/ 17929 h 901065"/>
                  <a:gd name="connsiteX70" fmla="*/ 519393 w 900728"/>
                  <a:gd name="connsiteY70" fmla="*/ 43255 h 901065"/>
                  <a:gd name="connsiteX71" fmla="*/ 583827 w 900728"/>
                  <a:gd name="connsiteY71" fmla="*/ 39109 h 901065"/>
                  <a:gd name="connsiteX72" fmla="*/ 641761 w 900728"/>
                  <a:gd name="connsiteY72" fmla="*/ 84604 h 901065"/>
                  <a:gd name="connsiteX73" fmla="*/ 704402 w 900728"/>
                  <a:gd name="connsiteY73" fmla="*/ 100517 h 901065"/>
                  <a:gd name="connsiteX74" fmla="*/ 745415 w 900728"/>
                  <a:gd name="connsiteY74" fmla="*/ 161701 h 901065"/>
                  <a:gd name="connsiteX75" fmla="*/ 799988 w 900728"/>
                  <a:gd name="connsiteY75" fmla="*/ 196215 h 901065"/>
                  <a:gd name="connsiteX76" fmla="*/ 820159 w 900728"/>
                  <a:gd name="connsiteY76" fmla="*/ 267036 h 901065"/>
                  <a:gd name="connsiteX77" fmla="*/ 861396 w 900728"/>
                  <a:gd name="connsiteY77" fmla="*/ 316678 h 901065"/>
                  <a:gd name="connsiteX78" fmla="*/ 858595 w 900728"/>
                  <a:gd name="connsiteY78" fmla="*/ 390301 h 901065"/>
                  <a:gd name="connsiteX79" fmla="*/ 882463 w 900728"/>
                  <a:gd name="connsiteY79" fmla="*/ 450252 h 901065"/>
                  <a:gd name="connsiteX80" fmla="*/ 857138 w 900728"/>
                  <a:gd name="connsiteY80" fmla="*/ 519393 h 901065"/>
                  <a:gd name="connsiteX81" fmla="*/ 861284 w 900728"/>
                  <a:gd name="connsiteY81" fmla="*/ 583939 h 901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900728" h="901065">
                    <a:moveTo>
                      <a:pt x="900729" y="518496"/>
                    </a:moveTo>
                    <a:cubicBezTo>
                      <a:pt x="900505" y="494740"/>
                      <a:pt x="885489" y="475914"/>
                      <a:pt x="885265" y="452157"/>
                    </a:cubicBezTo>
                    <a:cubicBezTo>
                      <a:pt x="885153" y="428401"/>
                      <a:pt x="899944" y="399714"/>
                      <a:pt x="899720" y="375957"/>
                    </a:cubicBezTo>
                    <a:cubicBezTo>
                      <a:pt x="892212" y="353434"/>
                      <a:pt x="872042" y="340211"/>
                      <a:pt x="864534" y="317687"/>
                    </a:cubicBezTo>
                    <a:cubicBezTo>
                      <a:pt x="857026" y="295163"/>
                      <a:pt x="862181" y="263226"/>
                      <a:pt x="854785" y="240702"/>
                    </a:cubicBezTo>
                    <a:cubicBezTo>
                      <a:pt x="840665" y="221540"/>
                      <a:pt x="817357" y="215265"/>
                      <a:pt x="803350" y="196215"/>
                    </a:cubicBezTo>
                    <a:cubicBezTo>
                      <a:pt x="789230" y="177053"/>
                      <a:pt x="784300" y="145116"/>
                      <a:pt x="770292" y="126066"/>
                    </a:cubicBezTo>
                    <a:cubicBezTo>
                      <a:pt x="751018" y="112283"/>
                      <a:pt x="726926" y="113404"/>
                      <a:pt x="707539" y="99620"/>
                    </a:cubicBezTo>
                    <a:cubicBezTo>
                      <a:pt x="688265" y="85837"/>
                      <a:pt x="673698" y="56926"/>
                      <a:pt x="654311" y="43143"/>
                    </a:cubicBezTo>
                    <a:cubicBezTo>
                      <a:pt x="631676" y="35971"/>
                      <a:pt x="609152" y="44599"/>
                      <a:pt x="586516" y="37316"/>
                    </a:cubicBezTo>
                    <a:cubicBezTo>
                      <a:pt x="563880" y="30144"/>
                      <a:pt x="541132" y="7172"/>
                      <a:pt x="518496" y="0"/>
                    </a:cubicBezTo>
                    <a:cubicBezTo>
                      <a:pt x="494740" y="224"/>
                      <a:pt x="475914" y="15240"/>
                      <a:pt x="452157" y="15464"/>
                    </a:cubicBezTo>
                    <a:cubicBezTo>
                      <a:pt x="428401" y="15576"/>
                      <a:pt x="399714" y="784"/>
                      <a:pt x="375957" y="1009"/>
                    </a:cubicBezTo>
                    <a:cubicBezTo>
                      <a:pt x="353434" y="8516"/>
                      <a:pt x="340211" y="28687"/>
                      <a:pt x="317687" y="36195"/>
                    </a:cubicBezTo>
                    <a:cubicBezTo>
                      <a:pt x="295163" y="43703"/>
                      <a:pt x="263226" y="38548"/>
                      <a:pt x="240702" y="46056"/>
                    </a:cubicBezTo>
                    <a:cubicBezTo>
                      <a:pt x="221540" y="60176"/>
                      <a:pt x="215265" y="83484"/>
                      <a:pt x="196215" y="97491"/>
                    </a:cubicBezTo>
                    <a:cubicBezTo>
                      <a:pt x="177053" y="111611"/>
                      <a:pt x="145116" y="116541"/>
                      <a:pt x="126066" y="130661"/>
                    </a:cubicBezTo>
                    <a:cubicBezTo>
                      <a:pt x="112283" y="149935"/>
                      <a:pt x="113404" y="174027"/>
                      <a:pt x="99620" y="193414"/>
                    </a:cubicBezTo>
                    <a:cubicBezTo>
                      <a:pt x="85837" y="212688"/>
                      <a:pt x="56926" y="227255"/>
                      <a:pt x="43143" y="246641"/>
                    </a:cubicBezTo>
                    <a:cubicBezTo>
                      <a:pt x="35971" y="269277"/>
                      <a:pt x="44487" y="291801"/>
                      <a:pt x="37316" y="314437"/>
                    </a:cubicBezTo>
                    <a:cubicBezTo>
                      <a:pt x="30144" y="337073"/>
                      <a:pt x="7172" y="359821"/>
                      <a:pt x="0" y="382457"/>
                    </a:cubicBezTo>
                    <a:cubicBezTo>
                      <a:pt x="112" y="406213"/>
                      <a:pt x="15240" y="425039"/>
                      <a:pt x="15464" y="448796"/>
                    </a:cubicBezTo>
                    <a:cubicBezTo>
                      <a:pt x="15576" y="472552"/>
                      <a:pt x="784" y="501239"/>
                      <a:pt x="1009" y="524996"/>
                    </a:cubicBezTo>
                    <a:cubicBezTo>
                      <a:pt x="8516" y="547519"/>
                      <a:pt x="28687" y="560742"/>
                      <a:pt x="36195" y="583266"/>
                    </a:cubicBezTo>
                    <a:cubicBezTo>
                      <a:pt x="43703" y="605790"/>
                      <a:pt x="38548" y="637727"/>
                      <a:pt x="46056" y="660251"/>
                    </a:cubicBezTo>
                    <a:cubicBezTo>
                      <a:pt x="60176" y="679413"/>
                      <a:pt x="83484" y="685688"/>
                      <a:pt x="97491" y="704850"/>
                    </a:cubicBezTo>
                    <a:cubicBezTo>
                      <a:pt x="111611" y="724012"/>
                      <a:pt x="116541" y="755949"/>
                      <a:pt x="130549" y="774999"/>
                    </a:cubicBezTo>
                    <a:cubicBezTo>
                      <a:pt x="149823" y="788782"/>
                      <a:pt x="173915" y="787662"/>
                      <a:pt x="193301" y="801445"/>
                    </a:cubicBezTo>
                    <a:cubicBezTo>
                      <a:pt x="212576" y="815228"/>
                      <a:pt x="227143" y="844139"/>
                      <a:pt x="246529" y="857922"/>
                    </a:cubicBezTo>
                    <a:cubicBezTo>
                      <a:pt x="269165" y="865094"/>
                      <a:pt x="291689" y="856578"/>
                      <a:pt x="314325" y="863749"/>
                    </a:cubicBezTo>
                    <a:cubicBezTo>
                      <a:pt x="336961" y="870921"/>
                      <a:pt x="359709" y="893893"/>
                      <a:pt x="382345" y="901065"/>
                    </a:cubicBezTo>
                    <a:cubicBezTo>
                      <a:pt x="406101" y="900841"/>
                      <a:pt x="424927" y="885825"/>
                      <a:pt x="448684" y="885601"/>
                    </a:cubicBezTo>
                    <a:cubicBezTo>
                      <a:pt x="472440" y="885489"/>
                      <a:pt x="501127" y="900281"/>
                      <a:pt x="524884" y="900057"/>
                    </a:cubicBezTo>
                    <a:cubicBezTo>
                      <a:pt x="547407" y="892549"/>
                      <a:pt x="560630" y="872378"/>
                      <a:pt x="583154" y="864870"/>
                    </a:cubicBezTo>
                    <a:cubicBezTo>
                      <a:pt x="605678" y="857362"/>
                      <a:pt x="637615" y="862517"/>
                      <a:pt x="660139" y="855009"/>
                    </a:cubicBezTo>
                    <a:cubicBezTo>
                      <a:pt x="679301" y="840889"/>
                      <a:pt x="685576" y="817581"/>
                      <a:pt x="704738" y="803574"/>
                    </a:cubicBezTo>
                    <a:cubicBezTo>
                      <a:pt x="723900" y="789454"/>
                      <a:pt x="755837" y="784524"/>
                      <a:pt x="774887" y="770517"/>
                    </a:cubicBezTo>
                    <a:cubicBezTo>
                      <a:pt x="788670" y="751242"/>
                      <a:pt x="787549" y="727150"/>
                      <a:pt x="801333" y="707764"/>
                    </a:cubicBezTo>
                    <a:cubicBezTo>
                      <a:pt x="815116" y="688489"/>
                      <a:pt x="844027" y="673922"/>
                      <a:pt x="857810" y="654536"/>
                    </a:cubicBezTo>
                    <a:cubicBezTo>
                      <a:pt x="864982" y="631900"/>
                      <a:pt x="856466" y="609376"/>
                      <a:pt x="863637" y="586740"/>
                    </a:cubicBezTo>
                    <a:cubicBezTo>
                      <a:pt x="870585" y="563880"/>
                      <a:pt x="893557" y="541132"/>
                      <a:pt x="900729" y="518496"/>
                    </a:cubicBezTo>
                    <a:close/>
                    <a:moveTo>
                      <a:pt x="861284" y="583939"/>
                    </a:moveTo>
                    <a:cubicBezTo>
                      <a:pt x="851087" y="603997"/>
                      <a:pt x="826098" y="621814"/>
                      <a:pt x="815788" y="641873"/>
                    </a:cubicBezTo>
                    <a:cubicBezTo>
                      <a:pt x="805591" y="661932"/>
                      <a:pt x="810073" y="684343"/>
                      <a:pt x="799876" y="704402"/>
                    </a:cubicBezTo>
                    <a:cubicBezTo>
                      <a:pt x="783964" y="720314"/>
                      <a:pt x="754716" y="729503"/>
                      <a:pt x="738692" y="745415"/>
                    </a:cubicBezTo>
                    <a:cubicBezTo>
                      <a:pt x="722779" y="761328"/>
                      <a:pt x="720202" y="784076"/>
                      <a:pt x="704178" y="799988"/>
                    </a:cubicBezTo>
                    <a:cubicBezTo>
                      <a:pt x="684119" y="810185"/>
                      <a:pt x="653415" y="809849"/>
                      <a:pt x="633356" y="820159"/>
                    </a:cubicBezTo>
                    <a:cubicBezTo>
                      <a:pt x="613298" y="830356"/>
                      <a:pt x="603773" y="851199"/>
                      <a:pt x="583714" y="861396"/>
                    </a:cubicBezTo>
                    <a:cubicBezTo>
                      <a:pt x="561415" y="864870"/>
                      <a:pt x="532392" y="855121"/>
                      <a:pt x="510092" y="858595"/>
                    </a:cubicBezTo>
                    <a:cubicBezTo>
                      <a:pt x="487792" y="862069"/>
                      <a:pt x="472328" y="878989"/>
                      <a:pt x="450140" y="882463"/>
                    </a:cubicBezTo>
                    <a:cubicBezTo>
                      <a:pt x="427841" y="878989"/>
                      <a:pt x="403300" y="860612"/>
                      <a:pt x="381000" y="857138"/>
                    </a:cubicBezTo>
                    <a:cubicBezTo>
                      <a:pt x="358700" y="853552"/>
                      <a:pt x="338866" y="864870"/>
                      <a:pt x="316566" y="861284"/>
                    </a:cubicBezTo>
                    <a:cubicBezTo>
                      <a:pt x="296508" y="851087"/>
                      <a:pt x="278690" y="825986"/>
                      <a:pt x="258632" y="815788"/>
                    </a:cubicBezTo>
                    <a:cubicBezTo>
                      <a:pt x="238573" y="805591"/>
                      <a:pt x="216161" y="810073"/>
                      <a:pt x="195991" y="799876"/>
                    </a:cubicBezTo>
                    <a:cubicBezTo>
                      <a:pt x="180079" y="783964"/>
                      <a:pt x="170890" y="754716"/>
                      <a:pt x="154977" y="738692"/>
                    </a:cubicBezTo>
                    <a:cubicBezTo>
                      <a:pt x="139065" y="722779"/>
                      <a:pt x="116317" y="720090"/>
                      <a:pt x="100405" y="704178"/>
                    </a:cubicBezTo>
                    <a:cubicBezTo>
                      <a:pt x="90207" y="684119"/>
                      <a:pt x="90544" y="653415"/>
                      <a:pt x="80234" y="633357"/>
                    </a:cubicBezTo>
                    <a:cubicBezTo>
                      <a:pt x="70037" y="613298"/>
                      <a:pt x="49194" y="603773"/>
                      <a:pt x="38996" y="583714"/>
                    </a:cubicBezTo>
                    <a:cubicBezTo>
                      <a:pt x="35523" y="561415"/>
                      <a:pt x="45272" y="532391"/>
                      <a:pt x="41798" y="510092"/>
                    </a:cubicBezTo>
                    <a:cubicBezTo>
                      <a:pt x="38212" y="487792"/>
                      <a:pt x="21403" y="472328"/>
                      <a:pt x="17929" y="450140"/>
                    </a:cubicBezTo>
                    <a:cubicBezTo>
                      <a:pt x="21515" y="427841"/>
                      <a:pt x="39781" y="403300"/>
                      <a:pt x="43255" y="381000"/>
                    </a:cubicBezTo>
                    <a:cubicBezTo>
                      <a:pt x="46729" y="358700"/>
                      <a:pt x="35523" y="338866"/>
                      <a:pt x="39109" y="316566"/>
                    </a:cubicBezTo>
                    <a:cubicBezTo>
                      <a:pt x="49306" y="296508"/>
                      <a:pt x="74407" y="278690"/>
                      <a:pt x="84604" y="258632"/>
                    </a:cubicBezTo>
                    <a:cubicBezTo>
                      <a:pt x="94802" y="238573"/>
                      <a:pt x="90319" y="216161"/>
                      <a:pt x="100517" y="195991"/>
                    </a:cubicBezTo>
                    <a:cubicBezTo>
                      <a:pt x="116429" y="180079"/>
                      <a:pt x="145676" y="170890"/>
                      <a:pt x="161701" y="154977"/>
                    </a:cubicBezTo>
                    <a:cubicBezTo>
                      <a:pt x="177613" y="139065"/>
                      <a:pt x="180303" y="116317"/>
                      <a:pt x="196215" y="100405"/>
                    </a:cubicBezTo>
                    <a:cubicBezTo>
                      <a:pt x="216274" y="90207"/>
                      <a:pt x="246978" y="90544"/>
                      <a:pt x="267036" y="80234"/>
                    </a:cubicBezTo>
                    <a:cubicBezTo>
                      <a:pt x="287095" y="70037"/>
                      <a:pt x="296620" y="49194"/>
                      <a:pt x="316678" y="38996"/>
                    </a:cubicBezTo>
                    <a:cubicBezTo>
                      <a:pt x="338978" y="35523"/>
                      <a:pt x="368001" y="45272"/>
                      <a:pt x="390301" y="41798"/>
                    </a:cubicBezTo>
                    <a:cubicBezTo>
                      <a:pt x="412601" y="38324"/>
                      <a:pt x="428065" y="21403"/>
                      <a:pt x="450252" y="17929"/>
                    </a:cubicBezTo>
                    <a:cubicBezTo>
                      <a:pt x="472552" y="21403"/>
                      <a:pt x="497093" y="39781"/>
                      <a:pt x="519393" y="43255"/>
                    </a:cubicBezTo>
                    <a:cubicBezTo>
                      <a:pt x="541692" y="46841"/>
                      <a:pt x="561527" y="35523"/>
                      <a:pt x="583827" y="39109"/>
                    </a:cubicBezTo>
                    <a:cubicBezTo>
                      <a:pt x="603885" y="49306"/>
                      <a:pt x="621702" y="74407"/>
                      <a:pt x="641761" y="84604"/>
                    </a:cubicBezTo>
                    <a:cubicBezTo>
                      <a:pt x="661819" y="94802"/>
                      <a:pt x="684231" y="90319"/>
                      <a:pt x="704402" y="100517"/>
                    </a:cubicBezTo>
                    <a:cubicBezTo>
                      <a:pt x="720314" y="116429"/>
                      <a:pt x="729503" y="145676"/>
                      <a:pt x="745415" y="161701"/>
                    </a:cubicBezTo>
                    <a:cubicBezTo>
                      <a:pt x="761328" y="177613"/>
                      <a:pt x="784076" y="180303"/>
                      <a:pt x="799988" y="196215"/>
                    </a:cubicBezTo>
                    <a:cubicBezTo>
                      <a:pt x="810185" y="216274"/>
                      <a:pt x="809849" y="246978"/>
                      <a:pt x="820159" y="267036"/>
                    </a:cubicBezTo>
                    <a:cubicBezTo>
                      <a:pt x="830356" y="287095"/>
                      <a:pt x="851199" y="296620"/>
                      <a:pt x="861396" y="316678"/>
                    </a:cubicBezTo>
                    <a:cubicBezTo>
                      <a:pt x="864982" y="338978"/>
                      <a:pt x="855121" y="368001"/>
                      <a:pt x="858595" y="390301"/>
                    </a:cubicBezTo>
                    <a:cubicBezTo>
                      <a:pt x="862069" y="412601"/>
                      <a:pt x="878989" y="428065"/>
                      <a:pt x="882463" y="450252"/>
                    </a:cubicBezTo>
                    <a:cubicBezTo>
                      <a:pt x="878989" y="472552"/>
                      <a:pt x="860612" y="497093"/>
                      <a:pt x="857138" y="519393"/>
                    </a:cubicBezTo>
                    <a:cubicBezTo>
                      <a:pt x="853664" y="541692"/>
                      <a:pt x="864870" y="561639"/>
                      <a:pt x="861284" y="583939"/>
                    </a:cubicBezTo>
                    <a:close/>
                  </a:path>
                </a:pathLst>
              </a:custGeom>
              <a:solidFill>
                <a:schemeClr val="accent1">
                  <a:lumMod val="20000"/>
                  <a:lumOff val="80000"/>
                </a:schemeClr>
              </a:solidFill>
              <a:ln w="1121" cap="flat">
                <a:solidFill>
                  <a:schemeClr val="accent1">
                    <a:lumMod val="40000"/>
                    <a:lumOff val="60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19" name="TextBox 18">
              <a:extLst>
                <a:ext uri="{FF2B5EF4-FFF2-40B4-BE49-F238E27FC236}">
                  <a16:creationId xmlns:a16="http://schemas.microsoft.com/office/drawing/2014/main" id="{E07CCBAA-A4FA-430F-9F82-12EF361AD7A4}"/>
                </a:ext>
              </a:extLst>
            </p:cNvPr>
            <p:cNvSpPr txBox="1"/>
            <p:nvPr/>
          </p:nvSpPr>
          <p:spPr>
            <a:xfrm>
              <a:off x="797728" y="3823298"/>
              <a:ext cx="1784774" cy="369332"/>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78D4"/>
                  </a:solidFill>
                  <a:effectLst/>
                  <a:uLnTx/>
                  <a:uFillTx/>
                  <a:latin typeface="Segoe UI Semibold"/>
                  <a:ea typeface="+mn-ea"/>
                  <a:cs typeface="+mn-cs"/>
                </a:rPr>
                <a:t>Unaware</a:t>
              </a:r>
            </a:p>
          </p:txBody>
        </p:sp>
        <p:grpSp>
          <p:nvGrpSpPr>
            <p:cNvPr id="22" name="Group 21">
              <a:extLst>
                <a:ext uri="{FF2B5EF4-FFF2-40B4-BE49-F238E27FC236}">
                  <a16:creationId xmlns:a16="http://schemas.microsoft.com/office/drawing/2014/main" id="{DFEEDFCB-3182-4902-B061-130A1CFC7A49}"/>
                </a:ext>
              </a:extLst>
            </p:cNvPr>
            <p:cNvGrpSpPr/>
            <p:nvPr/>
          </p:nvGrpSpPr>
          <p:grpSpPr>
            <a:xfrm>
              <a:off x="3444057" y="2467840"/>
              <a:ext cx="899524" cy="899524"/>
              <a:chOff x="710498" y="1578719"/>
              <a:chExt cx="763402" cy="763686"/>
            </a:xfrm>
          </p:grpSpPr>
          <p:sp>
            <p:nvSpPr>
              <p:cNvPr id="24" name="Oval 23">
                <a:extLst>
                  <a:ext uri="{FF2B5EF4-FFF2-40B4-BE49-F238E27FC236}">
                    <a16:creationId xmlns:a16="http://schemas.microsoft.com/office/drawing/2014/main" id="{B1968BDB-BDD2-485C-BB62-CC915B2A0B03}"/>
                  </a:ext>
                </a:extLst>
              </p:cNvPr>
              <p:cNvSpPr/>
              <p:nvPr/>
            </p:nvSpPr>
            <p:spPr bwMode="auto">
              <a:xfrm>
                <a:off x="773111" y="1641475"/>
                <a:ext cx="638178" cy="6381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25" name="Graphic 20">
                <a:extLst>
                  <a:ext uri="{FF2B5EF4-FFF2-40B4-BE49-F238E27FC236}">
                    <a16:creationId xmlns:a16="http://schemas.microsoft.com/office/drawing/2014/main" id="{1877D78D-CCD8-42BA-B772-8E5C0BB5E90B}"/>
                  </a:ext>
                </a:extLst>
              </p:cNvPr>
              <p:cNvSpPr/>
              <p:nvPr/>
            </p:nvSpPr>
            <p:spPr>
              <a:xfrm>
                <a:off x="710498" y="1578719"/>
                <a:ext cx="763402" cy="763686"/>
              </a:xfrm>
              <a:custGeom>
                <a:avLst/>
                <a:gdLst>
                  <a:gd name="connsiteX0" fmla="*/ 900729 w 900728"/>
                  <a:gd name="connsiteY0" fmla="*/ 518496 h 901065"/>
                  <a:gd name="connsiteX1" fmla="*/ 885265 w 900728"/>
                  <a:gd name="connsiteY1" fmla="*/ 452157 h 901065"/>
                  <a:gd name="connsiteX2" fmla="*/ 899720 w 900728"/>
                  <a:gd name="connsiteY2" fmla="*/ 375957 h 901065"/>
                  <a:gd name="connsiteX3" fmla="*/ 864534 w 900728"/>
                  <a:gd name="connsiteY3" fmla="*/ 317687 h 901065"/>
                  <a:gd name="connsiteX4" fmla="*/ 854785 w 900728"/>
                  <a:gd name="connsiteY4" fmla="*/ 240702 h 901065"/>
                  <a:gd name="connsiteX5" fmla="*/ 803350 w 900728"/>
                  <a:gd name="connsiteY5" fmla="*/ 196215 h 901065"/>
                  <a:gd name="connsiteX6" fmla="*/ 770292 w 900728"/>
                  <a:gd name="connsiteY6" fmla="*/ 126066 h 901065"/>
                  <a:gd name="connsiteX7" fmla="*/ 707539 w 900728"/>
                  <a:gd name="connsiteY7" fmla="*/ 99620 h 901065"/>
                  <a:gd name="connsiteX8" fmla="*/ 654311 w 900728"/>
                  <a:gd name="connsiteY8" fmla="*/ 43143 h 901065"/>
                  <a:gd name="connsiteX9" fmla="*/ 586516 w 900728"/>
                  <a:gd name="connsiteY9" fmla="*/ 37316 h 901065"/>
                  <a:gd name="connsiteX10" fmla="*/ 518496 w 900728"/>
                  <a:gd name="connsiteY10" fmla="*/ 0 h 901065"/>
                  <a:gd name="connsiteX11" fmla="*/ 452157 w 900728"/>
                  <a:gd name="connsiteY11" fmla="*/ 15464 h 901065"/>
                  <a:gd name="connsiteX12" fmla="*/ 375957 w 900728"/>
                  <a:gd name="connsiteY12" fmla="*/ 1009 h 901065"/>
                  <a:gd name="connsiteX13" fmla="*/ 317687 w 900728"/>
                  <a:gd name="connsiteY13" fmla="*/ 36195 h 901065"/>
                  <a:gd name="connsiteX14" fmla="*/ 240702 w 900728"/>
                  <a:gd name="connsiteY14" fmla="*/ 46056 h 901065"/>
                  <a:gd name="connsiteX15" fmla="*/ 196215 w 900728"/>
                  <a:gd name="connsiteY15" fmla="*/ 97491 h 901065"/>
                  <a:gd name="connsiteX16" fmla="*/ 126066 w 900728"/>
                  <a:gd name="connsiteY16" fmla="*/ 130661 h 901065"/>
                  <a:gd name="connsiteX17" fmla="*/ 99620 w 900728"/>
                  <a:gd name="connsiteY17" fmla="*/ 193414 h 901065"/>
                  <a:gd name="connsiteX18" fmla="*/ 43143 w 900728"/>
                  <a:gd name="connsiteY18" fmla="*/ 246641 h 901065"/>
                  <a:gd name="connsiteX19" fmla="*/ 37316 w 900728"/>
                  <a:gd name="connsiteY19" fmla="*/ 314437 h 901065"/>
                  <a:gd name="connsiteX20" fmla="*/ 0 w 900728"/>
                  <a:gd name="connsiteY20" fmla="*/ 382457 h 901065"/>
                  <a:gd name="connsiteX21" fmla="*/ 15464 w 900728"/>
                  <a:gd name="connsiteY21" fmla="*/ 448796 h 901065"/>
                  <a:gd name="connsiteX22" fmla="*/ 1009 w 900728"/>
                  <a:gd name="connsiteY22" fmla="*/ 524996 h 901065"/>
                  <a:gd name="connsiteX23" fmla="*/ 36195 w 900728"/>
                  <a:gd name="connsiteY23" fmla="*/ 583266 h 901065"/>
                  <a:gd name="connsiteX24" fmla="*/ 46056 w 900728"/>
                  <a:gd name="connsiteY24" fmla="*/ 660251 h 901065"/>
                  <a:gd name="connsiteX25" fmla="*/ 97491 w 900728"/>
                  <a:gd name="connsiteY25" fmla="*/ 704850 h 901065"/>
                  <a:gd name="connsiteX26" fmla="*/ 130549 w 900728"/>
                  <a:gd name="connsiteY26" fmla="*/ 774999 h 901065"/>
                  <a:gd name="connsiteX27" fmla="*/ 193301 w 900728"/>
                  <a:gd name="connsiteY27" fmla="*/ 801445 h 901065"/>
                  <a:gd name="connsiteX28" fmla="*/ 246529 w 900728"/>
                  <a:gd name="connsiteY28" fmla="*/ 857922 h 901065"/>
                  <a:gd name="connsiteX29" fmla="*/ 314325 w 900728"/>
                  <a:gd name="connsiteY29" fmla="*/ 863749 h 901065"/>
                  <a:gd name="connsiteX30" fmla="*/ 382345 w 900728"/>
                  <a:gd name="connsiteY30" fmla="*/ 901065 h 901065"/>
                  <a:gd name="connsiteX31" fmla="*/ 448684 w 900728"/>
                  <a:gd name="connsiteY31" fmla="*/ 885601 h 901065"/>
                  <a:gd name="connsiteX32" fmla="*/ 524884 w 900728"/>
                  <a:gd name="connsiteY32" fmla="*/ 900057 h 901065"/>
                  <a:gd name="connsiteX33" fmla="*/ 583154 w 900728"/>
                  <a:gd name="connsiteY33" fmla="*/ 864870 h 901065"/>
                  <a:gd name="connsiteX34" fmla="*/ 660139 w 900728"/>
                  <a:gd name="connsiteY34" fmla="*/ 855009 h 901065"/>
                  <a:gd name="connsiteX35" fmla="*/ 704738 w 900728"/>
                  <a:gd name="connsiteY35" fmla="*/ 803574 h 901065"/>
                  <a:gd name="connsiteX36" fmla="*/ 774887 w 900728"/>
                  <a:gd name="connsiteY36" fmla="*/ 770517 h 901065"/>
                  <a:gd name="connsiteX37" fmla="*/ 801333 w 900728"/>
                  <a:gd name="connsiteY37" fmla="*/ 707764 h 901065"/>
                  <a:gd name="connsiteX38" fmla="*/ 857810 w 900728"/>
                  <a:gd name="connsiteY38" fmla="*/ 654536 h 901065"/>
                  <a:gd name="connsiteX39" fmla="*/ 863637 w 900728"/>
                  <a:gd name="connsiteY39" fmla="*/ 586740 h 901065"/>
                  <a:gd name="connsiteX40" fmla="*/ 900729 w 900728"/>
                  <a:gd name="connsiteY40" fmla="*/ 518496 h 901065"/>
                  <a:gd name="connsiteX41" fmla="*/ 861284 w 900728"/>
                  <a:gd name="connsiteY41" fmla="*/ 583939 h 901065"/>
                  <a:gd name="connsiteX42" fmla="*/ 815788 w 900728"/>
                  <a:gd name="connsiteY42" fmla="*/ 641873 h 901065"/>
                  <a:gd name="connsiteX43" fmla="*/ 799876 w 900728"/>
                  <a:gd name="connsiteY43" fmla="*/ 704402 h 901065"/>
                  <a:gd name="connsiteX44" fmla="*/ 738692 w 900728"/>
                  <a:gd name="connsiteY44" fmla="*/ 745415 h 901065"/>
                  <a:gd name="connsiteX45" fmla="*/ 704178 w 900728"/>
                  <a:gd name="connsiteY45" fmla="*/ 799988 h 901065"/>
                  <a:gd name="connsiteX46" fmla="*/ 633356 w 900728"/>
                  <a:gd name="connsiteY46" fmla="*/ 820159 h 901065"/>
                  <a:gd name="connsiteX47" fmla="*/ 583714 w 900728"/>
                  <a:gd name="connsiteY47" fmla="*/ 861396 h 901065"/>
                  <a:gd name="connsiteX48" fmla="*/ 510092 w 900728"/>
                  <a:gd name="connsiteY48" fmla="*/ 858595 h 901065"/>
                  <a:gd name="connsiteX49" fmla="*/ 450140 w 900728"/>
                  <a:gd name="connsiteY49" fmla="*/ 882463 h 901065"/>
                  <a:gd name="connsiteX50" fmla="*/ 381000 w 900728"/>
                  <a:gd name="connsiteY50" fmla="*/ 857138 h 901065"/>
                  <a:gd name="connsiteX51" fmla="*/ 316566 w 900728"/>
                  <a:gd name="connsiteY51" fmla="*/ 861284 h 901065"/>
                  <a:gd name="connsiteX52" fmla="*/ 258632 w 900728"/>
                  <a:gd name="connsiteY52" fmla="*/ 815788 h 901065"/>
                  <a:gd name="connsiteX53" fmla="*/ 195991 w 900728"/>
                  <a:gd name="connsiteY53" fmla="*/ 799876 h 901065"/>
                  <a:gd name="connsiteX54" fmla="*/ 154977 w 900728"/>
                  <a:gd name="connsiteY54" fmla="*/ 738692 h 901065"/>
                  <a:gd name="connsiteX55" fmla="*/ 100405 w 900728"/>
                  <a:gd name="connsiteY55" fmla="*/ 704178 h 901065"/>
                  <a:gd name="connsiteX56" fmla="*/ 80234 w 900728"/>
                  <a:gd name="connsiteY56" fmla="*/ 633357 h 901065"/>
                  <a:gd name="connsiteX57" fmla="*/ 38996 w 900728"/>
                  <a:gd name="connsiteY57" fmla="*/ 583714 h 901065"/>
                  <a:gd name="connsiteX58" fmla="*/ 41798 w 900728"/>
                  <a:gd name="connsiteY58" fmla="*/ 510092 h 901065"/>
                  <a:gd name="connsiteX59" fmla="*/ 17929 w 900728"/>
                  <a:gd name="connsiteY59" fmla="*/ 450140 h 901065"/>
                  <a:gd name="connsiteX60" fmla="*/ 43255 w 900728"/>
                  <a:gd name="connsiteY60" fmla="*/ 381000 h 901065"/>
                  <a:gd name="connsiteX61" fmla="*/ 39109 w 900728"/>
                  <a:gd name="connsiteY61" fmla="*/ 316566 h 901065"/>
                  <a:gd name="connsiteX62" fmla="*/ 84604 w 900728"/>
                  <a:gd name="connsiteY62" fmla="*/ 258632 h 901065"/>
                  <a:gd name="connsiteX63" fmla="*/ 100517 w 900728"/>
                  <a:gd name="connsiteY63" fmla="*/ 195991 h 901065"/>
                  <a:gd name="connsiteX64" fmla="*/ 161701 w 900728"/>
                  <a:gd name="connsiteY64" fmla="*/ 154977 h 901065"/>
                  <a:gd name="connsiteX65" fmla="*/ 196215 w 900728"/>
                  <a:gd name="connsiteY65" fmla="*/ 100405 h 901065"/>
                  <a:gd name="connsiteX66" fmla="*/ 267036 w 900728"/>
                  <a:gd name="connsiteY66" fmla="*/ 80234 h 901065"/>
                  <a:gd name="connsiteX67" fmla="*/ 316678 w 900728"/>
                  <a:gd name="connsiteY67" fmla="*/ 38996 h 901065"/>
                  <a:gd name="connsiteX68" fmla="*/ 390301 w 900728"/>
                  <a:gd name="connsiteY68" fmla="*/ 41798 h 901065"/>
                  <a:gd name="connsiteX69" fmla="*/ 450252 w 900728"/>
                  <a:gd name="connsiteY69" fmla="*/ 17929 h 901065"/>
                  <a:gd name="connsiteX70" fmla="*/ 519393 w 900728"/>
                  <a:gd name="connsiteY70" fmla="*/ 43255 h 901065"/>
                  <a:gd name="connsiteX71" fmla="*/ 583827 w 900728"/>
                  <a:gd name="connsiteY71" fmla="*/ 39109 h 901065"/>
                  <a:gd name="connsiteX72" fmla="*/ 641761 w 900728"/>
                  <a:gd name="connsiteY72" fmla="*/ 84604 h 901065"/>
                  <a:gd name="connsiteX73" fmla="*/ 704402 w 900728"/>
                  <a:gd name="connsiteY73" fmla="*/ 100517 h 901065"/>
                  <a:gd name="connsiteX74" fmla="*/ 745415 w 900728"/>
                  <a:gd name="connsiteY74" fmla="*/ 161701 h 901065"/>
                  <a:gd name="connsiteX75" fmla="*/ 799988 w 900728"/>
                  <a:gd name="connsiteY75" fmla="*/ 196215 h 901065"/>
                  <a:gd name="connsiteX76" fmla="*/ 820159 w 900728"/>
                  <a:gd name="connsiteY76" fmla="*/ 267036 h 901065"/>
                  <a:gd name="connsiteX77" fmla="*/ 861396 w 900728"/>
                  <a:gd name="connsiteY77" fmla="*/ 316678 h 901065"/>
                  <a:gd name="connsiteX78" fmla="*/ 858595 w 900728"/>
                  <a:gd name="connsiteY78" fmla="*/ 390301 h 901065"/>
                  <a:gd name="connsiteX79" fmla="*/ 882463 w 900728"/>
                  <a:gd name="connsiteY79" fmla="*/ 450252 h 901065"/>
                  <a:gd name="connsiteX80" fmla="*/ 857138 w 900728"/>
                  <a:gd name="connsiteY80" fmla="*/ 519393 h 901065"/>
                  <a:gd name="connsiteX81" fmla="*/ 861284 w 900728"/>
                  <a:gd name="connsiteY81" fmla="*/ 583939 h 901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900728" h="901065">
                    <a:moveTo>
                      <a:pt x="900729" y="518496"/>
                    </a:moveTo>
                    <a:cubicBezTo>
                      <a:pt x="900505" y="494740"/>
                      <a:pt x="885489" y="475914"/>
                      <a:pt x="885265" y="452157"/>
                    </a:cubicBezTo>
                    <a:cubicBezTo>
                      <a:pt x="885153" y="428401"/>
                      <a:pt x="899944" y="399714"/>
                      <a:pt x="899720" y="375957"/>
                    </a:cubicBezTo>
                    <a:cubicBezTo>
                      <a:pt x="892212" y="353434"/>
                      <a:pt x="872042" y="340211"/>
                      <a:pt x="864534" y="317687"/>
                    </a:cubicBezTo>
                    <a:cubicBezTo>
                      <a:pt x="857026" y="295163"/>
                      <a:pt x="862181" y="263226"/>
                      <a:pt x="854785" y="240702"/>
                    </a:cubicBezTo>
                    <a:cubicBezTo>
                      <a:pt x="840665" y="221540"/>
                      <a:pt x="817357" y="215265"/>
                      <a:pt x="803350" y="196215"/>
                    </a:cubicBezTo>
                    <a:cubicBezTo>
                      <a:pt x="789230" y="177053"/>
                      <a:pt x="784300" y="145116"/>
                      <a:pt x="770292" y="126066"/>
                    </a:cubicBezTo>
                    <a:cubicBezTo>
                      <a:pt x="751018" y="112283"/>
                      <a:pt x="726926" y="113404"/>
                      <a:pt x="707539" y="99620"/>
                    </a:cubicBezTo>
                    <a:cubicBezTo>
                      <a:pt x="688265" y="85837"/>
                      <a:pt x="673698" y="56926"/>
                      <a:pt x="654311" y="43143"/>
                    </a:cubicBezTo>
                    <a:cubicBezTo>
                      <a:pt x="631676" y="35971"/>
                      <a:pt x="609152" y="44599"/>
                      <a:pt x="586516" y="37316"/>
                    </a:cubicBezTo>
                    <a:cubicBezTo>
                      <a:pt x="563880" y="30144"/>
                      <a:pt x="541132" y="7172"/>
                      <a:pt x="518496" y="0"/>
                    </a:cubicBezTo>
                    <a:cubicBezTo>
                      <a:pt x="494740" y="224"/>
                      <a:pt x="475914" y="15240"/>
                      <a:pt x="452157" y="15464"/>
                    </a:cubicBezTo>
                    <a:cubicBezTo>
                      <a:pt x="428401" y="15576"/>
                      <a:pt x="399714" y="784"/>
                      <a:pt x="375957" y="1009"/>
                    </a:cubicBezTo>
                    <a:cubicBezTo>
                      <a:pt x="353434" y="8516"/>
                      <a:pt x="340211" y="28687"/>
                      <a:pt x="317687" y="36195"/>
                    </a:cubicBezTo>
                    <a:cubicBezTo>
                      <a:pt x="295163" y="43703"/>
                      <a:pt x="263226" y="38548"/>
                      <a:pt x="240702" y="46056"/>
                    </a:cubicBezTo>
                    <a:cubicBezTo>
                      <a:pt x="221540" y="60176"/>
                      <a:pt x="215265" y="83484"/>
                      <a:pt x="196215" y="97491"/>
                    </a:cubicBezTo>
                    <a:cubicBezTo>
                      <a:pt x="177053" y="111611"/>
                      <a:pt x="145116" y="116541"/>
                      <a:pt x="126066" y="130661"/>
                    </a:cubicBezTo>
                    <a:cubicBezTo>
                      <a:pt x="112283" y="149935"/>
                      <a:pt x="113404" y="174027"/>
                      <a:pt x="99620" y="193414"/>
                    </a:cubicBezTo>
                    <a:cubicBezTo>
                      <a:pt x="85837" y="212688"/>
                      <a:pt x="56926" y="227255"/>
                      <a:pt x="43143" y="246641"/>
                    </a:cubicBezTo>
                    <a:cubicBezTo>
                      <a:pt x="35971" y="269277"/>
                      <a:pt x="44487" y="291801"/>
                      <a:pt x="37316" y="314437"/>
                    </a:cubicBezTo>
                    <a:cubicBezTo>
                      <a:pt x="30144" y="337073"/>
                      <a:pt x="7172" y="359821"/>
                      <a:pt x="0" y="382457"/>
                    </a:cubicBezTo>
                    <a:cubicBezTo>
                      <a:pt x="112" y="406213"/>
                      <a:pt x="15240" y="425039"/>
                      <a:pt x="15464" y="448796"/>
                    </a:cubicBezTo>
                    <a:cubicBezTo>
                      <a:pt x="15576" y="472552"/>
                      <a:pt x="784" y="501239"/>
                      <a:pt x="1009" y="524996"/>
                    </a:cubicBezTo>
                    <a:cubicBezTo>
                      <a:pt x="8516" y="547519"/>
                      <a:pt x="28687" y="560742"/>
                      <a:pt x="36195" y="583266"/>
                    </a:cubicBezTo>
                    <a:cubicBezTo>
                      <a:pt x="43703" y="605790"/>
                      <a:pt x="38548" y="637727"/>
                      <a:pt x="46056" y="660251"/>
                    </a:cubicBezTo>
                    <a:cubicBezTo>
                      <a:pt x="60176" y="679413"/>
                      <a:pt x="83484" y="685688"/>
                      <a:pt x="97491" y="704850"/>
                    </a:cubicBezTo>
                    <a:cubicBezTo>
                      <a:pt x="111611" y="724012"/>
                      <a:pt x="116541" y="755949"/>
                      <a:pt x="130549" y="774999"/>
                    </a:cubicBezTo>
                    <a:cubicBezTo>
                      <a:pt x="149823" y="788782"/>
                      <a:pt x="173915" y="787662"/>
                      <a:pt x="193301" y="801445"/>
                    </a:cubicBezTo>
                    <a:cubicBezTo>
                      <a:pt x="212576" y="815228"/>
                      <a:pt x="227143" y="844139"/>
                      <a:pt x="246529" y="857922"/>
                    </a:cubicBezTo>
                    <a:cubicBezTo>
                      <a:pt x="269165" y="865094"/>
                      <a:pt x="291689" y="856578"/>
                      <a:pt x="314325" y="863749"/>
                    </a:cubicBezTo>
                    <a:cubicBezTo>
                      <a:pt x="336961" y="870921"/>
                      <a:pt x="359709" y="893893"/>
                      <a:pt x="382345" y="901065"/>
                    </a:cubicBezTo>
                    <a:cubicBezTo>
                      <a:pt x="406101" y="900841"/>
                      <a:pt x="424927" y="885825"/>
                      <a:pt x="448684" y="885601"/>
                    </a:cubicBezTo>
                    <a:cubicBezTo>
                      <a:pt x="472440" y="885489"/>
                      <a:pt x="501127" y="900281"/>
                      <a:pt x="524884" y="900057"/>
                    </a:cubicBezTo>
                    <a:cubicBezTo>
                      <a:pt x="547407" y="892549"/>
                      <a:pt x="560630" y="872378"/>
                      <a:pt x="583154" y="864870"/>
                    </a:cubicBezTo>
                    <a:cubicBezTo>
                      <a:pt x="605678" y="857362"/>
                      <a:pt x="637615" y="862517"/>
                      <a:pt x="660139" y="855009"/>
                    </a:cubicBezTo>
                    <a:cubicBezTo>
                      <a:pt x="679301" y="840889"/>
                      <a:pt x="685576" y="817581"/>
                      <a:pt x="704738" y="803574"/>
                    </a:cubicBezTo>
                    <a:cubicBezTo>
                      <a:pt x="723900" y="789454"/>
                      <a:pt x="755837" y="784524"/>
                      <a:pt x="774887" y="770517"/>
                    </a:cubicBezTo>
                    <a:cubicBezTo>
                      <a:pt x="788670" y="751242"/>
                      <a:pt x="787549" y="727150"/>
                      <a:pt x="801333" y="707764"/>
                    </a:cubicBezTo>
                    <a:cubicBezTo>
                      <a:pt x="815116" y="688489"/>
                      <a:pt x="844027" y="673922"/>
                      <a:pt x="857810" y="654536"/>
                    </a:cubicBezTo>
                    <a:cubicBezTo>
                      <a:pt x="864982" y="631900"/>
                      <a:pt x="856466" y="609376"/>
                      <a:pt x="863637" y="586740"/>
                    </a:cubicBezTo>
                    <a:cubicBezTo>
                      <a:pt x="870585" y="563880"/>
                      <a:pt x="893557" y="541132"/>
                      <a:pt x="900729" y="518496"/>
                    </a:cubicBezTo>
                    <a:close/>
                    <a:moveTo>
                      <a:pt x="861284" y="583939"/>
                    </a:moveTo>
                    <a:cubicBezTo>
                      <a:pt x="851087" y="603997"/>
                      <a:pt x="826098" y="621814"/>
                      <a:pt x="815788" y="641873"/>
                    </a:cubicBezTo>
                    <a:cubicBezTo>
                      <a:pt x="805591" y="661932"/>
                      <a:pt x="810073" y="684343"/>
                      <a:pt x="799876" y="704402"/>
                    </a:cubicBezTo>
                    <a:cubicBezTo>
                      <a:pt x="783964" y="720314"/>
                      <a:pt x="754716" y="729503"/>
                      <a:pt x="738692" y="745415"/>
                    </a:cubicBezTo>
                    <a:cubicBezTo>
                      <a:pt x="722779" y="761328"/>
                      <a:pt x="720202" y="784076"/>
                      <a:pt x="704178" y="799988"/>
                    </a:cubicBezTo>
                    <a:cubicBezTo>
                      <a:pt x="684119" y="810185"/>
                      <a:pt x="653415" y="809849"/>
                      <a:pt x="633356" y="820159"/>
                    </a:cubicBezTo>
                    <a:cubicBezTo>
                      <a:pt x="613298" y="830356"/>
                      <a:pt x="603773" y="851199"/>
                      <a:pt x="583714" y="861396"/>
                    </a:cubicBezTo>
                    <a:cubicBezTo>
                      <a:pt x="561415" y="864870"/>
                      <a:pt x="532392" y="855121"/>
                      <a:pt x="510092" y="858595"/>
                    </a:cubicBezTo>
                    <a:cubicBezTo>
                      <a:pt x="487792" y="862069"/>
                      <a:pt x="472328" y="878989"/>
                      <a:pt x="450140" y="882463"/>
                    </a:cubicBezTo>
                    <a:cubicBezTo>
                      <a:pt x="427841" y="878989"/>
                      <a:pt x="403300" y="860612"/>
                      <a:pt x="381000" y="857138"/>
                    </a:cubicBezTo>
                    <a:cubicBezTo>
                      <a:pt x="358700" y="853552"/>
                      <a:pt x="338866" y="864870"/>
                      <a:pt x="316566" y="861284"/>
                    </a:cubicBezTo>
                    <a:cubicBezTo>
                      <a:pt x="296508" y="851087"/>
                      <a:pt x="278690" y="825986"/>
                      <a:pt x="258632" y="815788"/>
                    </a:cubicBezTo>
                    <a:cubicBezTo>
                      <a:pt x="238573" y="805591"/>
                      <a:pt x="216161" y="810073"/>
                      <a:pt x="195991" y="799876"/>
                    </a:cubicBezTo>
                    <a:cubicBezTo>
                      <a:pt x="180079" y="783964"/>
                      <a:pt x="170890" y="754716"/>
                      <a:pt x="154977" y="738692"/>
                    </a:cubicBezTo>
                    <a:cubicBezTo>
                      <a:pt x="139065" y="722779"/>
                      <a:pt x="116317" y="720090"/>
                      <a:pt x="100405" y="704178"/>
                    </a:cubicBezTo>
                    <a:cubicBezTo>
                      <a:pt x="90207" y="684119"/>
                      <a:pt x="90544" y="653415"/>
                      <a:pt x="80234" y="633357"/>
                    </a:cubicBezTo>
                    <a:cubicBezTo>
                      <a:pt x="70037" y="613298"/>
                      <a:pt x="49194" y="603773"/>
                      <a:pt x="38996" y="583714"/>
                    </a:cubicBezTo>
                    <a:cubicBezTo>
                      <a:pt x="35523" y="561415"/>
                      <a:pt x="45272" y="532391"/>
                      <a:pt x="41798" y="510092"/>
                    </a:cubicBezTo>
                    <a:cubicBezTo>
                      <a:pt x="38212" y="487792"/>
                      <a:pt x="21403" y="472328"/>
                      <a:pt x="17929" y="450140"/>
                    </a:cubicBezTo>
                    <a:cubicBezTo>
                      <a:pt x="21515" y="427841"/>
                      <a:pt x="39781" y="403300"/>
                      <a:pt x="43255" y="381000"/>
                    </a:cubicBezTo>
                    <a:cubicBezTo>
                      <a:pt x="46729" y="358700"/>
                      <a:pt x="35523" y="338866"/>
                      <a:pt x="39109" y="316566"/>
                    </a:cubicBezTo>
                    <a:cubicBezTo>
                      <a:pt x="49306" y="296508"/>
                      <a:pt x="74407" y="278690"/>
                      <a:pt x="84604" y="258632"/>
                    </a:cubicBezTo>
                    <a:cubicBezTo>
                      <a:pt x="94802" y="238573"/>
                      <a:pt x="90319" y="216161"/>
                      <a:pt x="100517" y="195991"/>
                    </a:cubicBezTo>
                    <a:cubicBezTo>
                      <a:pt x="116429" y="180079"/>
                      <a:pt x="145676" y="170890"/>
                      <a:pt x="161701" y="154977"/>
                    </a:cubicBezTo>
                    <a:cubicBezTo>
                      <a:pt x="177613" y="139065"/>
                      <a:pt x="180303" y="116317"/>
                      <a:pt x="196215" y="100405"/>
                    </a:cubicBezTo>
                    <a:cubicBezTo>
                      <a:pt x="216274" y="90207"/>
                      <a:pt x="246978" y="90544"/>
                      <a:pt x="267036" y="80234"/>
                    </a:cubicBezTo>
                    <a:cubicBezTo>
                      <a:pt x="287095" y="70037"/>
                      <a:pt x="296620" y="49194"/>
                      <a:pt x="316678" y="38996"/>
                    </a:cubicBezTo>
                    <a:cubicBezTo>
                      <a:pt x="338978" y="35523"/>
                      <a:pt x="368001" y="45272"/>
                      <a:pt x="390301" y="41798"/>
                    </a:cubicBezTo>
                    <a:cubicBezTo>
                      <a:pt x="412601" y="38324"/>
                      <a:pt x="428065" y="21403"/>
                      <a:pt x="450252" y="17929"/>
                    </a:cubicBezTo>
                    <a:cubicBezTo>
                      <a:pt x="472552" y="21403"/>
                      <a:pt x="497093" y="39781"/>
                      <a:pt x="519393" y="43255"/>
                    </a:cubicBezTo>
                    <a:cubicBezTo>
                      <a:pt x="541692" y="46841"/>
                      <a:pt x="561527" y="35523"/>
                      <a:pt x="583827" y="39109"/>
                    </a:cubicBezTo>
                    <a:cubicBezTo>
                      <a:pt x="603885" y="49306"/>
                      <a:pt x="621702" y="74407"/>
                      <a:pt x="641761" y="84604"/>
                    </a:cubicBezTo>
                    <a:cubicBezTo>
                      <a:pt x="661819" y="94802"/>
                      <a:pt x="684231" y="90319"/>
                      <a:pt x="704402" y="100517"/>
                    </a:cubicBezTo>
                    <a:cubicBezTo>
                      <a:pt x="720314" y="116429"/>
                      <a:pt x="729503" y="145676"/>
                      <a:pt x="745415" y="161701"/>
                    </a:cubicBezTo>
                    <a:cubicBezTo>
                      <a:pt x="761328" y="177613"/>
                      <a:pt x="784076" y="180303"/>
                      <a:pt x="799988" y="196215"/>
                    </a:cubicBezTo>
                    <a:cubicBezTo>
                      <a:pt x="810185" y="216274"/>
                      <a:pt x="809849" y="246978"/>
                      <a:pt x="820159" y="267036"/>
                    </a:cubicBezTo>
                    <a:cubicBezTo>
                      <a:pt x="830356" y="287095"/>
                      <a:pt x="851199" y="296620"/>
                      <a:pt x="861396" y="316678"/>
                    </a:cubicBezTo>
                    <a:cubicBezTo>
                      <a:pt x="864982" y="338978"/>
                      <a:pt x="855121" y="368001"/>
                      <a:pt x="858595" y="390301"/>
                    </a:cubicBezTo>
                    <a:cubicBezTo>
                      <a:pt x="862069" y="412601"/>
                      <a:pt x="878989" y="428065"/>
                      <a:pt x="882463" y="450252"/>
                    </a:cubicBezTo>
                    <a:cubicBezTo>
                      <a:pt x="878989" y="472552"/>
                      <a:pt x="860612" y="497093"/>
                      <a:pt x="857138" y="519393"/>
                    </a:cubicBezTo>
                    <a:cubicBezTo>
                      <a:pt x="853664" y="541692"/>
                      <a:pt x="864870" y="561639"/>
                      <a:pt x="861284" y="583939"/>
                    </a:cubicBezTo>
                    <a:close/>
                  </a:path>
                </a:pathLst>
              </a:custGeom>
              <a:solidFill>
                <a:schemeClr val="accent1">
                  <a:lumMod val="20000"/>
                  <a:lumOff val="80000"/>
                </a:schemeClr>
              </a:solidFill>
              <a:ln w="1121" cap="flat">
                <a:solidFill>
                  <a:schemeClr val="accent1">
                    <a:lumMod val="40000"/>
                    <a:lumOff val="60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23" name="TextBox 22">
              <a:extLst>
                <a:ext uri="{FF2B5EF4-FFF2-40B4-BE49-F238E27FC236}">
                  <a16:creationId xmlns:a16="http://schemas.microsoft.com/office/drawing/2014/main" id="{679DEBF4-E75F-4427-8137-1B5A3680BE96}"/>
                </a:ext>
              </a:extLst>
            </p:cNvPr>
            <p:cNvSpPr txBox="1"/>
            <p:nvPr/>
          </p:nvSpPr>
          <p:spPr>
            <a:xfrm>
              <a:off x="3001432" y="3464736"/>
              <a:ext cx="1784774" cy="369332"/>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78D4"/>
                  </a:solidFill>
                  <a:effectLst/>
                  <a:uLnTx/>
                  <a:uFillTx/>
                  <a:latin typeface="Segoe UI Semibold"/>
                  <a:ea typeface="+mn-ea"/>
                  <a:cs typeface="+mn-cs"/>
                </a:rPr>
                <a:t>Tactical</a:t>
              </a:r>
            </a:p>
          </p:txBody>
        </p:sp>
        <p:grpSp>
          <p:nvGrpSpPr>
            <p:cNvPr id="27" name="Group 26">
              <a:extLst>
                <a:ext uri="{FF2B5EF4-FFF2-40B4-BE49-F238E27FC236}">
                  <a16:creationId xmlns:a16="http://schemas.microsoft.com/office/drawing/2014/main" id="{C0C8053A-E4A1-47DC-86A6-B4B012C9EC66}"/>
                </a:ext>
              </a:extLst>
            </p:cNvPr>
            <p:cNvGrpSpPr/>
            <p:nvPr/>
          </p:nvGrpSpPr>
          <p:grpSpPr>
            <a:xfrm>
              <a:off x="5647761" y="2142027"/>
              <a:ext cx="899524" cy="899524"/>
              <a:chOff x="710498" y="1578719"/>
              <a:chExt cx="763402" cy="763686"/>
            </a:xfrm>
          </p:grpSpPr>
          <p:sp>
            <p:nvSpPr>
              <p:cNvPr id="29" name="Oval 28">
                <a:extLst>
                  <a:ext uri="{FF2B5EF4-FFF2-40B4-BE49-F238E27FC236}">
                    <a16:creationId xmlns:a16="http://schemas.microsoft.com/office/drawing/2014/main" id="{645BABB7-6997-44D0-838C-7AE513491299}"/>
                  </a:ext>
                </a:extLst>
              </p:cNvPr>
              <p:cNvSpPr/>
              <p:nvPr/>
            </p:nvSpPr>
            <p:spPr bwMode="auto">
              <a:xfrm>
                <a:off x="773111" y="1641475"/>
                <a:ext cx="638178" cy="6381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30" name="Graphic 20">
                <a:extLst>
                  <a:ext uri="{FF2B5EF4-FFF2-40B4-BE49-F238E27FC236}">
                    <a16:creationId xmlns:a16="http://schemas.microsoft.com/office/drawing/2014/main" id="{0EEC15FF-6C2D-4509-8423-3C5560CE4837}"/>
                  </a:ext>
                </a:extLst>
              </p:cNvPr>
              <p:cNvSpPr/>
              <p:nvPr/>
            </p:nvSpPr>
            <p:spPr>
              <a:xfrm>
                <a:off x="710498" y="1578719"/>
                <a:ext cx="763402" cy="763686"/>
              </a:xfrm>
              <a:custGeom>
                <a:avLst/>
                <a:gdLst>
                  <a:gd name="connsiteX0" fmla="*/ 900729 w 900728"/>
                  <a:gd name="connsiteY0" fmla="*/ 518496 h 901065"/>
                  <a:gd name="connsiteX1" fmla="*/ 885265 w 900728"/>
                  <a:gd name="connsiteY1" fmla="*/ 452157 h 901065"/>
                  <a:gd name="connsiteX2" fmla="*/ 899720 w 900728"/>
                  <a:gd name="connsiteY2" fmla="*/ 375957 h 901065"/>
                  <a:gd name="connsiteX3" fmla="*/ 864534 w 900728"/>
                  <a:gd name="connsiteY3" fmla="*/ 317687 h 901065"/>
                  <a:gd name="connsiteX4" fmla="*/ 854785 w 900728"/>
                  <a:gd name="connsiteY4" fmla="*/ 240702 h 901065"/>
                  <a:gd name="connsiteX5" fmla="*/ 803350 w 900728"/>
                  <a:gd name="connsiteY5" fmla="*/ 196215 h 901065"/>
                  <a:gd name="connsiteX6" fmla="*/ 770292 w 900728"/>
                  <a:gd name="connsiteY6" fmla="*/ 126066 h 901065"/>
                  <a:gd name="connsiteX7" fmla="*/ 707539 w 900728"/>
                  <a:gd name="connsiteY7" fmla="*/ 99620 h 901065"/>
                  <a:gd name="connsiteX8" fmla="*/ 654311 w 900728"/>
                  <a:gd name="connsiteY8" fmla="*/ 43143 h 901065"/>
                  <a:gd name="connsiteX9" fmla="*/ 586516 w 900728"/>
                  <a:gd name="connsiteY9" fmla="*/ 37316 h 901065"/>
                  <a:gd name="connsiteX10" fmla="*/ 518496 w 900728"/>
                  <a:gd name="connsiteY10" fmla="*/ 0 h 901065"/>
                  <a:gd name="connsiteX11" fmla="*/ 452157 w 900728"/>
                  <a:gd name="connsiteY11" fmla="*/ 15464 h 901065"/>
                  <a:gd name="connsiteX12" fmla="*/ 375957 w 900728"/>
                  <a:gd name="connsiteY12" fmla="*/ 1009 h 901065"/>
                  <a:gd name="connsiteX13" fmla="*/ 317687 w 900728"/>
                  <a:gd name="connsiteY13" fmla="*/ 36195 h 901065"/>
                  <a:gd name="connsiteX14" fmla="*/ 240702 w 900728"/>
                  <a:gd name="connsiteY14" fmla="*/ 46056 h 901065"/>
                  <a:gd name="connsiteX15" fmla="*/ 196215 w 900728"/>
                  <a:gd name="connsiteY15" fmla="*/ 97491 h 901065"/>
                  <a:gd name="connsiteX16" fmla="*/ 126066 w 900728"/>
                  <a:gd name="connsiteY16" fmla="*/ 130661 h 901065"/>
                  <a:gd name="connsiteX17" fmla="*/ 99620 w 900728"/>
                  <a:gd name="connsiteY17" fmla="*/ 193414 h 901065"/>
                  <a:gd name="connsiteX18" fmla="*/ 43143 w 900728"/>
                  <a:gd name="connsiteY18" fmla="*/ 246641 h 901065"/>
                  <a:gd name="connsiteX19" fmla="*/ 37316 w 900728"/>
                  <a:gd name="connsiteY19" fmla="*/ 314437 h 901065"/>
                  <a:gd name="connsiteX20" fmla="*/ 0 w 900728"/>
                  <a:gd name="connsiteY20" fmla="*/ 382457 h 901065"/>
                  <a:gd name="connsiteX21" fmla="*/ 15464 w 900728"/>
                  <a:gd name="connsiteY21" fmla="*/ 448796 h 901065"/>
                  <a:gd name="connsiteX22" fmla="*/ 1009 w 900728"/>
                  <a:gd name="connsiteY22" fmla="*/ 524996 h 901065"/>
                  <a:gd name="connsiteX23" fmla="*/ 36195 w 900728"/>
                  <a:gd name="connsiteY23" fmla="*/ 583266 h 901065"/>
                  <a:gd name="connsiteX24" fmla="*/ 46056 w 900728"/>
                  <a:gd name="connsiteY24" fmla="*/ 660251 h 901065"/>
                  <a:gd name="connsiteX25" fmla="*/ 97491 w 900728"/>
                  <a:gd name="connsiteY25" fmla="*/ 704850 h 901065"/>
                  <a:gd name="connsiteX26" fmla="*/ 130549 w 900728"/>
                  <a:gd name="connsiteY26" fmla="*/ 774999 h 901065"/>
                  <a:gd name="connsiteX27" fmla="*/ 193301 w 900728"/>
                  <a:gd name="connsiteY27" fmla="*/ 801445 h 901065"/>
                  <a:gd name="connsiteX28" fmla="*/ 246529 w 900728"/>
                  <a:gd name="connsiteY28" fmla="*/ 857922 h 901065"/>
                  <a:gd name="connsiteX29" fmla="*/ 314325 w 900728"/>
                  <a:gd name="connsiteY29" fmla="*/ 863749 h 901065"/>
                  <a:gd name="connsiteX30" fmla="*/ 382345 w 900728"/>
                  <a:gd name="connsiteY30" fmla="*/ 901065 h 901065"/>
                  <a:gd name="connsiteX31" fmla="*/ 448684 w 900728"/>
                  <a:gd name="connsiteY31" fmla="*/ 885601 h 901065"/>
                  <a:gd name="connsiteX32" fmla="*/ 524884 w 900728"/>
                  <a:gd name="connsiteY32" fmla="*/ 900057 h 901065"/>
                  <a:gd name="connsiteX33" fmla="*/ 583154 w 900728"/>
                  <a:gd name="connsiteY33" fmla="*/ 864870 h 901065"/>
                  <a:gd name="connsiteX34" fmla="*/ 660139 w 900728"/>
                  <a:gd name="connsiteY34" fmla="*/ 855009 h 901065"/>
                  <a:gd name="connsiteX35" fmla="*/ 704738 w 900728"/>
                  <a:gd name="connsiteY35" fmla="*/ 803574 h 901065"/>
                  <a:gd name="connsiteX36" fmla="*/ 774887 w 900728"/>
                  <a:gd name="connsiteY36" fmla="*/ 770517 h 901065"/>
                  <a:gd name="connsiteX37" fmla="*/ 801333 w 900728"/>
                  <a:gd name="connsiteY37" fmla="*/ 707764 h 901065"/>
                  <a:gd name="connsiteX38" fmla="*/ 857810 w 900728"/>
                  <a:gd name="connsiteY38" fmla="*/ 654536 h 901065"/>
                  <a:gd name="connsiteX39" fmla="*/ 863637 w 900728"/>
                  <a:gd name="connsiteY39" fmla="*/ 586740 h 901065"/>
                  <a:gd name="connsiteX40" fmla="*/ 900729 w 900728"/>
                  <a:gd name="connsiteY40" fmla="*/ 518496 h 901065"/>
                  <a:gd name="connsiteX41" fmla="*/ 861284 w 900728"/>
                  <a:gd name="connsiteY41" fmla="*/ 583939 h 901065"/>
                  <a:gd name="connsiteX42" fmla="*/ 815788 w 900728"/>
                  <a:gd name="connsiteY42" fmla="*/ 641873 h 901065"/>
                  <a:gd name="connsiteX43" fmla="*/ 799876 w 900728"/>
                  <a:gd name="connsiteY43" fmla="*/ 704402 h 901065"/>
                  <a:gd name="connsiteX44" fmla="*/ 738692 w 900728"/>
                  <a:gd name="connsiteY44" fmla="*/ 745415 h 901065"/>
                  <a:gd name="connsiteX45" fmla="*/ 704178 w 900728"/>
                  <a:gd name="connsiteY45" fmla="*/ 799988 h 901065"/>
                  <a:gd name="connsiteX46" fmla="*/ 633356 w 900728"/>
                  <a:gd name="connsiteY46" fmla="*/ 820159 h 901065"/>
                  <a:gd name="connsiteX47" fmla="*/ 583714 w 900728"/>
                  <a:gd name="connsiteY47" fmla="*/ 861396 h 901065"/>
                  <a:gd name="connsiteX48" fmla="*/ 510092 w 900728"/>
                  <a:gd name="connsiteY48" fmla="*/ 858595 h 901065"/>
                  <a:gd name="connsiteX49" fmla="*/ 450140 w 900728"/>
                  <a:gd name="connsiteY49" fmla="*/ 882463 h 901065"/>
                  <a:gd name="connsiteX50" fmla="*/ 381000 w 900728"/>
                  <a:gd name="connsiteY50" fmla="*/ 857138 h 901065"/>
                  <a:gd name="connsiteX51" fmla="*/ 316566 w 900728"/>
                  <a:gd name="connsiteY51" fmla="*/ 861284 h 901065"/>
                  <a:gd name="connsiteX52" fmla="*/ 258632 w 900728"/>
                  <a:gd name="connsiteY52" fmla="*/ 815788 h 901065"/>
                  <a:gd name="connsiteX53" fmla="*/ 195991 w 900728"/>
                  <a:gd name="connsiteY53" fmla="*/ 799876 h 901065"/>
                  <a:gd name="connsiteX54" fmla="*/ 154977 w 900728"/>
                  <a:gd name="connsiteY54" fmla="*/ 738692 h 901065"/>
                  <a:gd name="connsiteX55" fmla="*/ 100405 w 900728"/>
                  <a:gd name="connsiteY55" fmla="*/ 704178 h 901065"/>
                  <a:gd name="connsiteX56" fmla="*/ 80234 w 900728"/>
                  <a:gd name="connsiteY56" fmla="*/ 633357 h 901065"/>
                  <a:gd name="connsiteX57" fmla="*/ 38996 w 900728"/>
                  <a:gd name="connsiteY57" fmla="*/ 583714 h 901065"/>
                  <a:gd name="connsiteX58" fmla="*/ 41798 w 900728"/>
                  <a:gd name="connsiteY58" fmla="*/ 510092 h 901065"/>
                  <a:gd name="connsiteX59" fmla="*/ 17929 w 900728"/>
                  <a:gd name="connsiteY59" fmla="*/ 450140 h 901065"/>
                  <a:gd name="connsiteX60" fmla="*/ 43255 w 900728"/>
                  <a:gd name="connsiteY60" fmla="*/ 381000 h 901065"/>
                  <a:gd name="connsiteX61" fmla="*/ 39109 w 900728"/>
                  <a:gd name="connsiteY61" fmla="*/ 316566 h 901065"/>
                  <a:gd name="connsiteX62" fmla="*/ 84604 w 900728"/>
                  <a:gd name="connsiteY62" fmla="*/ 258632 h 901065"/>
                  <a:gd name="connsiteX63" fmla="*/ 100517 w 900728"/>
                  <a:gd name="connsiteY63" fmla="*/ 195991 h 901065"/>
                  <a:gd name="connsiteX64" fmla="*/ 161701 w 900728"/>
                  <a:gd name="connsiteY64" fmla="*/ 154977 h 901065"/>
                  <a:gd name="connsiteX65" fmla="*/ 196215 w 900728"/>
                  <a:gd name="connsiteY65" fmla="*/ 100405 h 901065"/>
                  <a:gd name="connsiteX66" fmla="*/ 267036 w 900728"/>
                  <a:gd name="connsiteY66" fmla="*/ 80234 h 901065"/>
                  <a:gd name="connsiteX67" fmla="*/ 316678 w 900728"/>
                  <a:gd name="connsiteY67" fmla="*/ 38996 h 901065"/>
                  <a:gd name="connsiteX68" fmla="*/ 390301 w 900728"/>
                  <a:gd name="connsiteY68" fmla="*/ 41798 h 901065"/>
                  <a:gd name="connsiteX69" fmla="*/ 450252 w 900728"/>
                  <a:gd name="connsiteY69" fmla="*/ 17929 h 901065"/>
                  <a:gd name="connsiteX70" fmla="*/ 519393 w 900728"/>
                  <a:gd name="connsiteY70" fmla="*/ 43255 h 901065"/>
                  <a:gd name="connsiteX71" fmla="*/ 583827 w 900728"/>
                  <a:gd name="connsiteY71" fmla="*/ 39109 h 901065"/>
                  <a:gd name="connsiteX72" fmla="*/ 641761 w 900728"/>
                  <a:gd name="connsiteY72" fmla="*/ 84604 h 901065"/>
                  <a:gd name="connsiteX73" fmla="*/ 704402 w 900728"/>
                  <a:gd name="connsiteY73" fmla="*/ 100517 h 901065"/>
                  <a:gd name="connsiteX74" fmla="*/ 745415 w 900728"/>
                  <a:gd name="connsiteY74" fmla="*/ 161701 h 901065"/>
                  <a:gd name="connsiteX75" fmla="*/ 799988 w 900728"/>
                  <a:gd name="connsiteY75" fmla="*/ 196215 h 901065"/>
                  <a:gd name="connsiteX76" fmla="*/ 820159 w 900728"/>
                  <a:gd name="connsiteY76" fmla="*/ 267036 h 901065"/>
                  <a:gd name="connsiteX77" fmla="*/ 861396 w 900728"/>
                  <a:gd name="connsiteY77" fmla="*/ 316678 h 901065"/>
                  <a:gd name="connsiteX78" fmla="*/ 858595 w 900728"/>
                  <a:gd name="connsiteY78" fmla="*/ 390301 h 901065"/>
                  <a:gd name="connsiteX79" fmla="*/ 882463 w 900728"/>
                  <a:gd name="connsiteY79" fmla="*/ 450252 h 901065"/>
                  <a:gd name="connsiteX80" fmla="*/ 857138 w 900728"/>
                  <a:gd name="connsiteY80" fmla="*/ 519393 h 901065"/>
                  <a:gd name="connsiteX81" fmla="*/ 861284 w 900728"/>
                  <a:gd name="connsiteY81" fmla="*/ 583939 h 901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900728" h="901065">
                    <a:moveTo>
                      <a:pt x="900729" y="518496"/>
                    </a:moveTo>
                    <a:cubicBezTo>
                      <a:pt x="900505" y="494740"/>
                      <a:pt x="885489" y="475914"/>
                      <a:pt x="885265" y="452157"/>
                    </a:cubicBezTo>
                    <a:cubicBezTo>
                      <a:pt x="885153" y="428401"/>
                      <a:pt x="899944" y="399714"/>
                      <a:pt x="899720" y="375957"/>
                    </a:cubicBezTo>
                    <a:cubicBezTo>
                      <a:pt x="892212" y="353434"/>
                      <a:pt x="872042" y="340211"/>
                      <a:pt x="864534" y="317687"/>
                    </a:cubicBezTo>
                    <a:cubicBezTo>
                      <a:pt x="857026" y="295163"/>
                      <a:pt x="862181" y="263226"/>
                      <a:pt x="854785" y="240702"/>
                    </a:cubicBezTo>
                    <a:cubicBezTo>
                      <a:pt x="840665" y="221540"/>
                      <a:pt x="817357" y="215265"/>
                      <a:pt x="803350" y="196215"/>
                    </a:cubicBezTo>
                    <a:cubicBezTo>
                      <a:pt x="789230" y="177053"/>
                      <a:pt x="784300" y="145116"/>
                      <a:pt x="770292" y="126066"/>
                    </a:cubicBezTo>
                    <a:cubicBezTo>
                      <a:pt x="751018" y="112283"/>
                      <a:pt x="726926" y="113404"/>
                      <a:pt x="707539" y="99620"/>
                    </a:cubicBezTo>
                    <a:cubicBezTo>
                      <a:pt x="688265" y="85837"/>
                      <a:pt x="673698" y="56926"/>
                      <a:pt x="654311" y="43143"/>
                    </a:cubicBezTo>
                    <a:cubicBezTo>
                      <a:pt x="631676" y="35971"/>
                      <a:pt x="609152" y="44599"/>
                      <a:pt x="586516" y="37316"/>
                    </a:cubicBezTo>
                    <a:cubicBezTo>
                      <a:pt x="563880" y="30144"/>
                      <a:pt x="541132" y="7172"/>
                      <a:pt x="518496" y="0"/>
                    </a:cubicBezTo>
                    <a:cubicBezTo>
                      <a:pt x="494740" y="224"/>
                      <a:pt x="475914" y="15240"/>
                      <a:pt x="452157" y="15464"/>
                    </a:cubicBezTo>
                    <a:cubicBezTo>
                      <a:pt x="428401" y="15576"/>
                      <a:pt x="399714" y="784"/>
                      <a:pt x="375957" y="1009"/>
                    </a:cubicBezTo>
                    <a:cubicBezTo>
                      <a:pt x="353434" y="8516"/>
                      <a:pt x="340211" y="28687"/>
                      <a:pt x="317687" y="36195"/>
                    </a:cubicBezTo>
                    <a:cubicBezTo>
                      <a:pt x="295163" y="43703"/>
                      <a:pt x="263226" y="38548"/>
                      <a:pt x="240702" y="46056"/>
                    </a:cubicBezTo>
                    <a:cubicBezTo>
                      <a:pt x="221540" y="60176"/>
                      <a:pt x="215265" y="83484"/>
                      <a:pt x="196215" y="97491"/>
                    </a:cubicBezTo>
                    <a:cubicBezTo>
                      <a:pt x="177053" y="111611"/>
                      <a:pt x="145116" y="116541"/>
                      <a:pt x="126066" y="130661"/>
                    </a:cubicBezTo>
                    <a:cubicBezTo>
                      <a:pt x="112283" y="149935"/>
                      <a:pt x="113404" y="174027"/>
                      <a:pt x="99620" y="193414"/>
                    </a:cubicBezTo>
                    <a:cubicBezTo>
                      <a:pt x="85837" y="212688"/>
                      <a:pt x="56926" y="227255"/>
                      <a:pt x="43143" y="246641"/>
                    </a:cubicBezTo>
                    <a:cubicBezTo>
                      <a:pt x="35971" y="269277"/>
                      <a:pt x="44487" y="291801"/>
                      <a:pt x="37316" y="314437"/>
                    </a:cubicBezTo>
                    <a:cubicBezTo>
                      <a:pt x="30144" y="337073"/>
                      <a:pt x="7172" y="359821"/>
                      <a:pt x="0" y="382457"/>
                    </a:cubicBezTo>
                    <a:cubicBezTo>
                      <a:pt x="112" y="406213"/>
                      <a:pt x="15240" y="425039"/>
                      <a:pt x="15464" y="448796"/>
                    </a:cubicBezTo>
                    <a:cubicBezTo>
                      <a:pt x="15576" y="472552"/>
                      <a:pt x="784" y="501239"/>
                      <a:pt x="1009" y="524996"/>
                    </a:cubicBezTo>
                    <a:cubicBezTo>
                      <a:pt x="8516" y="547519"/>
                      <a:pt x="28687" y="560742"/>
                      <a:pt x="36195" y="583266"/>
                    </a:cubicBezTo>
                    <a:cubicBezTo>
                      <a:pt x="43703" y="605790"/>
                      <a:pt x="38548" y="637727"/>
                      <a:pt x="46056" y="660251"/>
                    </a:cubicBezTo>
                    <a:cubicBezTo>
                      <a:pt x="60176" y="679413"/>
                      <a:pt x="83484" y="685688"/>
                      <a:pt x="97491" y="704850"/>
                    </a:cubicBezTo>
                    <a:cubicBezTo>
                      <a:pt x="111611" y="724012"/>
                      <a:pt x="116541" y="755949"/>
                      <a:pt x="130549" y="774999"/>
                    </a:cubicBezTo>
                    <a:cubicBezTo>
                      <a:pt x="149823" y="788782"/>
                      <a:pt x="173915" y="787662"/>
                      <a:pt x="193301" y="801445"/>
                    </a:cubicBezTo>
                    <a:cubicBezTo>
                      <a:pt x="212576" y="815228"/>
                      <a:pt x="227143" y="844139"/>
                      <a:pt x="246529" y="857922"/>
                    </a:cubicBezTo>
                    <a:cubicBezTo>
                      <a:pt x="269165" y="865094"/>
                      <a:pt x="291689" y="856578"/>
                      <a:pt x="314325" y="863749"/>
                    </a:cubicBezTo>
                    <a:cubicBezTo>
                      <a:pt x="336961" y="870921"/>
                      <a:pt x="359709" y="893893"/>
                      <a:pt x="382345" y="901065"/>
                    </a:cubicBezTo>
                    <a:cubicBezTo>
                      <a:pt x="406101" y="900841"/>
                      <a:pt x="424927" y="885825"/>
                      <a:pt x="448684" y="885601"/>
                    </a:cubicBezTo>
                    <a:cubicBezTo>
                      <a:pt x="472440" y="885489"/>
                      <a:pt x="501127" y="900281"/>
                      <a:pt x="524884" y="900057"/>
                    </a:cubicBezTo>
                    <a:cubicBezTo>
                      <a:pt x="547407" y="892549"/>
                      <a:pt x="560630" y="872378"/>
                      <a:pt x="583154" y="864870"/>
                    </a:cubicBezTo>
                    <a:cubicBezTo>
                      <a:pt x="605678" y="857362"/>
                      <a:pt x="637615" y="862517"/>
                      <a:pt x="660139" y="855009"/>
                    </a:cubicBezTo>
                    <a:cubicBezTo>
                      <a:pt x="679301" y="840889"/>
                      <a:pt x="685576" y="817581"/>
                      <a:pt x="704738" y="803574"/>
                    </a:cubicBezTo>
                    <a:cubicBezTo>
                      <a:pt x="723900" y="789454"/>
                      <a:pt x="755837" y="784524"/>
                      <a:pt x="774887" y="770517"/>
                    </a:cubicBezTo>
                    <a:cubicBezTo>
                      <a:pt x="788670" y="751242"/>
                      <a:pt x="787549" y="727150"/>
                      <a:pt x="801333" y="707764"/>
                    </a:cubicBezTo>
                    <a:cubicBezTo>
                      <a:pt x="815116" y="688489"/>
                      <a:pt x="844027" y="673922"/>
                      <a:pt x="857810" y="654536"/>
                    </a:cubicBezTo>
                    <a:cubicBezTo>
                      <a:pt x="864982" y="631900"/>
                      <a:pt x="856466" y="609376"/>
                      <a:pt x="863637" y="586740"/>
                    </a:cubicBezTo>
                    <a:cubicBezTo>
                      <a:pt x="870585" y="563880"/>
                      <a:pt x="893557" y="541132"/>
                      <a:pt x="900729" y="518496"/>
                    </a:cubicBezTo>
                    <a:close/>
                    <a:moveTo>
                      <a:pt x="861284" y="583939"/>
                    </a:moveTo>
                    <a:cubicBezTo>
                      <a:pt x="851087" y="603997"/>
                      <a:pt x="826098" y="621814"/>
                      <a:pt x="815788" y="641873"/>
                    </a:cubicBezTo>
                    <a:cubicBezTo>
                      <a:pt x="805591" y="661932"/>
                      <a:pt x="810073" y="684343"/>
                      <a:pt x="799876" y="704402"/>
                    </a:cubicBezTo>
                    <a:cubicBezTo>
                      <a:pt x="783964" y="720314"/>
                      <a:pt x="754716" y="729503"/>
                      <a:pt x="738692" y="745415"/>
                    </a:cubicBezTo>
                    <a:cubicBezTo>
                      <a:pt x="722779" y="761328"/>
                      <a:pt x="720202" y="784076"/>
                      <a:pt x="704178" y="799988"/>
                    </a:cubicBezTo>
                    <a:cubicBezTo>
                      <a:pt x="684119" y="810185"/>
                      <a:pt x="653415" y="809849"/>
                      <a:pt x="633356" y="820159"/>
                    </a:cubicBezTo>
                    <a:cubicBezTo>
                      <a:pt x="613298" y="830356"/>
                      <a:pt x="603773" y="851199"/>
                      <a:pt x="583714" y="861396"/>
                    </a:cubicBezTo>
                    <a:cubicBezTo>
                      <a:pt x="561415" y="864870"/>
                      <a:pt x="532392" y="855121"/>
                      <a:pt x="510092" y="858595"/>
                    </a:cubicBezTo>
                    <a:cubicBezTo>
                      <a:pt x="487792" y="862069"/>
                      <a:pt x="472328" y="878989"/>
                      <a:pt x="450140" y="882463"/>
                    </a:cubicBezTo>
                    <a:cubicBezTo>
                      <a:pt x="427841" y="878989"/>
                      <a:pt x="403300" y="860612"/>
                      <a:pt x="381000" y="857138"/>
                    </a:cubicBezTo>
                    <a:cubicBezTo>
                      <a:pt x="358700" y="853552"/>
                      <a:pt x="338866" y="864870"/>
                      <a:pt x="316566" y="861284"/>
                    </a:cubicBezTo>
                    <a:cubicBezTo>
                      <a:pt x="296508" y="851087"/>
                      <a:pt x="278690" y="825986"/>
                      <a:pt x="258632" y="815788"/>
                    </a:cubicBezTo>
                    <a:cubicBezTo>
                      <a:pt x="238573" y="805591"/>
                      <a:pt x="216161" y="810073"/>
                      <a:pt x="195991" y="799876"/>
                    </a:cubicBezTo>
                    <a:cubicBezTo>
                      <a:pt x="180079" y="783964"/>
                      <a:pt x="170890" y="754716"/>
                      <a:pt x="154977" y="738692"/>
                    </a:cubicBezTo>
                    <a:cubicBezTo>
                      <a:pt x="139065" y="722779"/>
                      <a:pt x="116317" y="720090"/>
                      <a:pt x="100405" y="704178"/>
                    </a:cubicBezTo>
                    <a:cubicBezTo>
                      <a:pt x="90207" y="684119"/>
                      <a:pt x="90544" y="653415"/>
                      <a:pt x="80234" y="633357"/>
                    </a:cubicBezTo>
                    <a:cubicBezTo>
                      <a:pt x="70037" y="613298"/>
                      <a:pt x="49194" y="603773"/>
                      <a:pt x="38996" y="583714"/>
                    </a:cubicBezTo>
                    <a:cubicBezTo>
                      <a:pt x="35523" y="561415"/>
                      <a:pt x="45272" y="532391"/>
                      <a:pt x="41798" y="510092"/>
                    </a:cubicBezTo>
                    <a:cubicBezTo>
                      <a:pt x="38212" y="487792"/>
                      <a:pt x="21403" y="472328"/>
                      <a:pt x="17929" y="450140"/>
                    </a:cubicBezTo>
                    <a:cubicBezTo>
                      <a:pt x="21515" y="427841"/>
                      <a:pt x="39781" y="403300"/>
                      <a:pt x="43255" y="381000"/>
                    </a:cubicBezTo>
                    <a:cubicBezTo>
                      <a:pt x="46729" y="358700"/>
                      <a:pt x="35523" y="338866"/>
                      <a:pt x="39109" y="316566"/>
                    </a:cubicBezTo>
                    <a:cubicBezTo>
                      <a:pt x="49306" y="296508"/>
                      <a:pt x="74407" y="278690"/>
                      <a:pt x="84604" y="258632"/>
                    </a:cubicBezTo>
                    <a:cubicBezTo>
                      <a:pt x="94802" y="238573"/>
                      <a:pt x="90319" y="216161"/>
                      <a:pt x="100517" y="195991"/>
                    </a:cubicBezTo>
                    <a:cubicBezTo>
                      <a:pt x="116429" y="180079"/>
                      <a:pt x="145676" y="170890"/>
                      <a:pt x="161701" y="154977"/>
                    </a:cubicBezTo>
                    <a:cubicBezTo>
                      <a:pt x="177613" y="139065"/>
                      <a:pt x="180303" y="116317"/>
                      <a:pt x="196215" y="100405"/>
                    </a:cubicBezTo>
                    <a:cubicBezTo>
                      <a:pt x="216274" y="90207"/>
                      <a:pt x="246978" y="90544"/>
                      <a:pt x="267036" y="80234"/>
                    </a:cubicBezTo>
                    <a:cubicBezTo>
                      <a:pt x="287095" y="70037"/>
                      <a:pt x="296620" y="49194"/>
                      <a:pt x="316678" y="38996"/>
                    </a:cubicBezTo>
                    <a:cubicBezTo>
                      <a:pt x="338978" y="35523"/>
                      <a:pt x="368001" y="45272"/>
                      <a:pt x="390301" y="41798"/>
                    </a:cubicBezTo>
                    <a:cubicBezTo>
                      <a:pt x="412601" y="38324"/>
                      <a:pt x="428065" y="21403"/>
                      <a:pt x="450252" y="17929"/>
                    </a:cubicBezTo>
                    <a:cubicBezTo>
                      <a:pt x="472552" y="21403"/>
                      <a:pt x="497093" y="39781"/>
                      <a:pt x="519393" y="43255"/>
                    </a:cubicBezTo>
                    <a:cubicBezTo>
                      <a:pt x="541692" y="46841"/>
                      <a:pt x="561527" y="35523"/>
                      <a:pt x="583827" y="39109"/>
                    </a:cubicBezTo>
                    <a:cubicBezTo>
                      <a:pt x="603885" y="49306"/>
                      <a:pt x="621702" y="74407"/>
                      <a:pt x="641761" y="84604"/>
                    </a:cubicBezTo>
                    <a:cubicBezTo>
                      <a:pt x="661819" y="94802"/>
                      <a:pt x="684231" y="90319"/>
                      <a:pt x="704402" y="100517"/>
                    </a:cubicBezTo>
                    <a:cubicBezTo>
                      <a:pt x="720314" y="116429"/>
                      <a:pt x="729503" y="145676"/>
                      <a:pt x="745415" y="161701"/>
                    </a:cubicBezTo>
                    <a:cubicBezTo>
                      <a:pt x="761328" y="177613"/>
                      <a:pt x="784076" y="180303"/>
                      <a:pt x="799988" y="196215"/>
                    </a:cubicBezTo>
                    <a:cubicBezTo>
                      <a:pt x="810185" y="216274"/>
                      <a:pt x="809849" y="246978"/>
                      <a:pt x="820159" y="267036"/>
                    </a:cubicBezTo>
                    <a:cubicBezTo>
                      <a:pt x="830356" y="287095"/>
                      <a:pt x="851199" y="296620"/>
                      <a:pt x="861396" y="316678"/>
                    </a:cubicBezTo>
                    <a:cubicBezTo>
                      <a:pt x="864982" y="338978"/>
                      <a:pt x="855121" y="368001"/>
                      <a:pt x="858595" y="390301"/>
                    </a:cubicBezTo>
                    <a:cubicBezTo>
                      <a:pt x="862069" y="412601"/>
                      <a:pt x="878989" y="428065"/>
                      <a:pt x="882463" y="450252"/>
                    </a:cubicBezTo>
                    <a:cubicBezTo>
                      <a:pt x="878989" y="472552"/>
                      <a:pt x="860612" y="497093"/>
                      <a:pt x="857138" y="519393"/>
                    </a:cubicBezTo>
                    <a:cubicBezTo>
                      <a:pt x="853664" y="541692"/>
                      <a:pt x="864870" y="561639"/>
                      <a:pt x="861284" y="583939"/>
                    </a:cubicBezTo>
                    <a:close/>
                  </a:path>
                </a:pathLst>
              </a:custGeom>
              <a:solidFill>
                <a:schemeClr val="accent1">
                  <a:lumMod val="20000"/>
                  <a:lumOff val="80000"/>
                </a:schemeClr>
              </a:solidFill>
              <a:ln w="1121" cap="flat">
                <a:solidFill>
                  <a:schemeClr val="accent1">
                    <a:lumMod val="40000"/>
                    <a:lumOff val="60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28" name="TextBox 27">
              <a:extLst>
                <a:ext uri="{FF2B5EF4-FFF2-40B4-BE49-F238E27FC236}">
                  <a16:creationId xmlns:a16="http://schemas.microsoft.com/office/drawing/2014/main" id="{87E90B01-46A0-49C8-A2F8-0FFA314B3F42}"/>
                </a:ext>
              </a:extLst>
            </p:cNvPr>
            <p:cNvSpPr txBox="1"/>
            <p:nvPr/>
          </p:nvSpPr>
          <p:spPr>
            <a:xfrm>
              <a:off x="5205136" y="3138923"/>
              <a:ext cx="1784774" cy="369332"/>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78D4"/>
                  </a:solidFill>
                  <a:effectLst/>
                  <a:uLnTx/>
                  <a:uFillTx/>
                  <a:latin typeface="Segoe UI Semibold"/>
                  <a:ea typeface="+mn-ea"/>
                  <a:cs typeface="+mn-cs"/>
                </a:rPr>
                <a:t>Focused</a:t>
              </a:r>
            </a:p>
          </p:txBody>
        </p:sp>
        <p:grpSp>
          <p:nvGrpSpPr>
            <p:cNvPr id="32" name="Group 31">
              <a:extLst>
                <a:ext uri="{FF2B5EF4-FFF2-40B4-BE49-F238E27FC236}">
                  <a16:creationId xmlns:a16="http://schemas.microsoft.com/office/drawing/2014/main" id="{5B5BB997-B959-420D-8D50-D559CC6B7B54}"/>
                </a:ext>
              </a:extLst>
            </p:cNvPr>
            <p:cNvGrpSpPr/>
            <p:nvPr/>
          </p:nvGrpSpPr>
          <p:grpSpPr>
            <a:xfrm>
              <a:off x="7851465" y="1790833"/>
              <a:ext cx="899524" cy="899524"/>
              <a:chOff x="710498" y="1578719"/>
              <a:chExt cx="763402" cy="763686"/>
            </a:xfrm>
          </p:grpSpPr>
          <p:sp>
            <p:nvSpPr>
              <p:cNvPr id="34" name="Oval 33">
                <a:extLst>
                  <a:ext uri="{FF2B5EF4-FFF2-40B4-BE49-F238E27FC236}">
                    <a16:creationId xmlns:a16="http://schemas.microsoft.com/office/drawing/2014/main" id="{6742A469-8F5B-4886-BFEC-3B26D9DC35EC}"/>
                  </a:ext>
                </a:extLst>
              </p:cNvPr>
              <p:cNvSpPr/>
              <p:nvPr/>
            </p:nvSpPr>
            <p:spPr bwMode="auto">
              <a:xfrm>
                <a:off x="773111" y="1641475"/>
                <a:ext cx="638178" cy="6381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35" name="Graphic 20">
                <a:extLst>
                  <a:ext uri="{FF2B5EF4-FFF2-40B4-BE49-F238E27FC236}">
                    <a16:creationId xmlns:a16="http://schemas.microsoft.com/office/drawing/2014/main" id="{15208483-EE36-4998-8B75-B33CBA14E64F}"/>
                  </a:ext>
                </a:extLst>
              </p:cNvPr>
              <p:cNvSpPr/>
              <p:nvPr/>
            </p:nvSpPr>
            <p:spPr>
              <a:xfrm>
                <a:off x="710498" y="1578719"/>
                <a:ext cx="763402" cy="763686"/>
              </a:xfrm>
              <a:custGeom>
                <a:avLst/>
                <a:gdLst>
                  <a:gd name="connsiteX0" fmla="*/ 900729 w 900728"/>
                  <a:gd name="connsiteY0" fmla="*/ 518496 h 901065"/>
                  <a:gd name="connsiteX1" fmla="*/ 885265 w 900728"/>
                  <a:gd name="connsiteY1" fmla="*/ 452157 h 901065"/>
                  <a:gd name="connsiteX2" fmla="*/ 899720 w 900728"/>
                  <a:gd name="connsiteY2" fmla="*/ 375957 h 901065"/>
                  <a:gd name="connsiteX3" fmla="*/ 864534 w 900728"/>
                  <a:gd name="connsiteY3" fmla="*/ 317687 h 901065"/>
                  <a:gd name="connsiteX4" fmla="*/ 854785 w 900728"/>
                  <a:gd name="connsiteY4" fmla="*/ 240702 h 901065"/>
                  <a:gd name="connsiteX5" fmla="*/ 803350 w 900728"/>
                  <a:gd name="connsiteY5" fmla="*/ 196215 h 901065"/>
                  <a:gd name="connsiteX6" fmla="*/ 770292 w 900728"/>
                  <a:gd name="connsiteY6" fmla="*/ 126066 h 901065"/>
                  <a:gd name="connsiteX7" fmla="*/ 707539 w 900728"/>
                  <a:gd name="connsiteY7" fmla="*/ 99620 h 901065"/>
                  <a:gd name="connsiteX8" fmla="*/ 654311 w 900728"/>
                  <a:gd name="connsiteY8" fmla="*/ 43143 h 901065"/>
                  <a:gd name="connsiteX9" fmla="*/ 586516 w 900728"/>
                  <a:gd name="connsiteY9" fmla="*/ 37316 h 901065"/>
                  <a:gd name="connsiteX10" fmla="*/ 518496 w 900728"/>
                  <a:gd name="connsiteY10" fmla="*/ 0 h 901065"/>
                  <a:gd name="connsiteX11" fmla="*/ 452157 w 900728"/>
                  <a:gd name="connsiteY11" fmla="*/ 15464 h 901065"/>
                  <a:gd name="connsiteX12" fmla="*/ 375957 w 900728"/>
                  <a:gd name="connsiteY12" fmla="*/ 1009 h 901065"/>
                  <a:gd name="connsiteX13" fmla="*/ 317687 w 900728"/>
                  <a:gd name="connsiteY13" fmla="*/ 36195 h 901065"/>
                  <a:gd name="connsiteX14" fmla="*/ 240702 w 900728"/>
                  <a:gd name="connsiteY14" fmla="*/ 46056 h 901065"/>
                  <a:gd name="connsiteX15" fmla="*/ 196215 w 900728"/>
                  <a:gd name="connsiteY15" fmla="*/ 97491 h 901065"/>
                  <a:gd name="connsiteX16" fmla="*/ 126066 w 900728"/>
                  <a:gd name="connsiteY16" fmla="*/ 130661 h 901065"/>
                  <a:gd name="connsiteX17" fmla="*/ 99620 w 900728"/>
                  <a:gd name="connsiteY17" fmla="*/ 193414 h 901065"/>
                  <a:gd name="connsiteX18" fmla="*/ 43143 w 900728"/>
                  <a:gd name="connsiteY18" fmla="*/ 246641 h 901065"/>
                  <a:gd name="connsiteX19" fmla="*/ 37316 w 900728"/>
                  <a:gd name="connsiteY19" fmla="*/ 314437 h 901065"/>
                  <a:gd name="connsiteX20" fmla="*/ 0 w 900728"/>
                  <a:gd name="connsiteY20" fmla="*/ 382457 h 901065"/>
                  <a:gd name="connsiteX21" fmla="*/ 15464 w 900728"/>
                  <a:gd name="connsiteY21" fmla="*/ 448796 h 901065"/>
                  <a:gd name="connsiteX22" fmla="*/ 1009 w 900728"/>
                  <a:gd name="connsiteY22" fmla="*/ 524996 h 901065"/>
                  <a:gd name="connsiteX23" fmla="*/ 36195 w 900728"/>
                  <a:gd name="connsiteY23" fmla="*/ 583266 h 901065"/>
                  <a:gd name="connsiteX24" fmla="*/ 46056 w 900728"/>
                  <a:gd name="connsiteY24" fmla="*/ 660251 h 901065"/>
                  <a:gd name="connsiteX25" fmla="*/ 97491 w 900728"/>
                  <a:gd name="connsiteY25" fmla="*/ 704850 h 901065"/>
                  <a:gd name="connsiteX26" fmla="*/ 130549 w 900728"/>
                  <a:gd name="connsiteY26" fmla="*/ 774999 h 901065"/>
                  <a:gd name="connsiteX27" fmla="*/ 193301 w 900728"/>
                  <a:gd name="connsiteY27" fmla="*/ 801445 h 901065"/>
                  <a:gd name="connsiteX28" fmla="*/ 246529 w 900728"/>
                  <a:gd name="connsiteY28" fmla="*/ 857922 h 901065"/>
                  <a:gd name="connsiteX29" fmla="*/ 314325 w 900728"/>
                  <a:gd name="connsiteY29" fmla="*/ 863749 h 901065"/>
                  <a:gd name="connsiteX30" fmla="*/ 382345 w 900728"/>
                  <a:gd name="connsiteY30" fmla="*/ 901065 h 901065"/>
                  <a:gd name="connsiteX31" fmla="*/ 448684 w 900728"/>
                  <a:gd name="connsiteY31" fmla="*/ 885601 h 901065"/>
                  <a:gd name="connsiteX32" fmla="*/ 524884 w 900728"/>
                  <a:gd name="connsiteY32" fmla="*/ 900057 h 901065"/>
                  <a:gd name="connsiteX33" fmla="*/ 583154 w 900728"/>
                  <a:gd name="connsiteY33" fmla="*/ 864870 h 901065"/>
                  <a:gd name="connsiteX34" fmla="*/ 660139 w 900728"/>
                  <a:gd name="connsiteY34" fmla="*/ 855009 h 901065"/>
                  <a:gd name="connsiteX35" fmla="*/ 704738 w 900728"/>
                  <a:gd name="connsiteY35" fmla="*/ 803574 h 901065"/>
                  <a:gd name="connsiteX36" fmla="*/ 774887 w 900728"/>
                  <a:gd name="connsiteY36" fmla="*/ 770517 h 901065"/>
                  <a:gd name="connsiteX37" fmla="*/ 801333 w 900728"/>
                  <a:gd name="connsiteY37" fmla="*/ 707764 h 901065"/>
                  <a:gd name="connsiteX38" fmla="*/ 857810 w 900728"/>
                  <a:gd name="connsiteY38" fmla="*/ 654536 h 901065"/>
                  <a:gd name="connsiteX39" fmla="*/ 863637 w 900728"/>
                  <a:gd name="connsiteY39" fmla="*/ 586740 h 901065"/>
                  <a:gd name="connsiteX40" fmla="*/ 900729 w 900728"/>
                  <a:gd name="connsiteY40" fmla="*/ 518496 h 901065"/>
                  <a:gd name="connsiteX41" fmla="*/ 861284 w 900728"/>
                  <a:gd name="connsiteY41" fmla="*/ 583939 h 901065"/>
                  <a:gd name="connsiteX42" fmla="*/ 815788 w 900728"/>
                  <a:gd name="connsiteY42" fmla="*/ 641873 h 901065"/>
                  <a:gd name="connsiteX43" fmla="*/ 799876 w 900728"/>
                  <a:gd name="connsiteY43" fmla="*/ 704402 h 901065"/>
                  <a:gd name="connsiteX44" fmla="*/ 738692 w 900728"/>
                  <a:gd name="connsiteY44" fmla="*/ 745415 h 901065"/>
                  <a:gd name="connsiteX45" fmla="*/ 704178 w 900728"/>
                  <a:gd name="connsiteY45" fmla="*/ 799988 h 901065"/>
                  <a:gd name="connsiteX46" fmla="*/ 633356 w 900728"/>
                  <a:gd name="connsiteY46" fmla="*/ 820159 h 901065"/>
                  <a:gd name="connsiteX47" fmla="*/ 583714 w 900728"/>
                  <a:gd name="connsiteY47" fmla="*/ 861396 h 901065"/>
                  <a:gd name="connsiteX48" fmla="*/ 510092 w 900728"/>
                  <a:gd name="connsiteY48" fmla="*/ 858595 h 901065"/>
                  <a:gd name="connsiteX49" fmla="*/ 450140 w 900728"/>
                  <a:gd name="connsiteY49" fmla="*/ 882463 h 901065"/>
                  <a:gd name="connsiteX50" fmla="*/ 381000 w 900728"/>
                  <a:gd name="connsiteY50" fmla="*/ 857138 h 901065"/>
                  <a:gd name="connsiteX51" fmla="*/ 316566 w 900728"/>
                  <a:gd name="connsiteY51" fmla="*/ 861284 h 901065"/>
                  <a:gd name="connsiteX52" fmla="*/ 258632 w 900728"/>
                  <a:gd name="connsiteY52" fmla="*/ 815788 h 901065"/>
                  <a:gd name="connsiteX53" fmla="*/ 195991 w 900728"/>
                  <a:gd name="connsiteY53" fmla="*/ 799876 h 901065"/>
                  <a:gd name="connsiteX54" fmla="*/ 154977 w 900728"/>
                  <a:gd name="connsiteY54" fmla="*/ 738692 h 901065"/>
                  <a:gd name="connsiteX55" fmla="*/ 100405 w 900728"/>
                  <a:gd name="connsiteY55" fmla="*/ 704178 h 901065"/>
                  <a:gd name="connsiteX56" fmla="*/ 80234 w 900728"/>
                  <a:gd name="connsiteY56" fmla="*/ 633357 h 901065"/>
                  <a:gd name="connsiteX57" fmla="*/ 38996 w 900728"/>
                  <a:gd name="connsiteY57" fmla="*/ 583714 h 901065"/>
                  <a:gd name="connsiteX58" fmla="*/ 41798 w 900728"/>
                  <a:gd name="connsiteY58" fmla="*/ 510092 h 901065"/>
                  <a:gd name="connsiteX59" fmla="*/ 17929 w 900728"/>
                  <a:gd name="connsiteY59" fmla="*/ 450140 h 901065"/>
                  <a:gd name="connsiteX60" fmla="*/ 43255 w 900728"/>
                  <a:gd name="connsiteY60" fmla="*/ 381000 h 901065"/>
                  <a:gd name="connsiteX61" fmla="*/ 39109 w 900728"/>
                  <a:gd name="connsiteY61" fmla="*/ 316566 h 901065"/>
                  <a:gd name="connsiteX62" fmla="*/ 84604 w 900728"/>
                  <a:gd name="connsiteY62" fmla="*/ 258632 h 901065"/>
                  <a:gd name="connsiteX63" fmla="*/ 100517 w 900728"/>
                  <a:gd name="connsiteY63" fmla="*/ 195991 h 901065"/>
                  <a:gd name="connsiteX64" fmla="*/ 161701 w 900728"/>
                  <a:gd name="connsiteY64" fmla="*/ 154977 h 901065"/>
                  <a:gd name="connsiteX65" fmla="*/ 196215 w 900728"/>
                  <a:gd name="connsiteY65" fmla="*/ 100405 h 901065"/>
                  <a:gd name="connsiteX66" fmla="*/ 267036 w 900728"/>
                  <a:gd name="connsiteY66" fmla="*/ 80234 h 901065"/>
                  <a:gd name="connsiteX67" fmla="*/ 316678 w 900728"/>
                  <a:gd name="connsiteY67" fmla="*/ 38996 h 901065"/>
                  <a:gd name="connsiteX68" fmla="*/ 390301 w 900728"/>
                  <a:gd name="connsiteY68" fmla="*/ 41798 h 901065"/>
                  <a:gd name="connsiteX69" fmla="*/ 450252 w 900728"/>
                  <a:gd name="connsiteY69" fmla="*/ 17929 h 901065"/>
                  <a:gd name="connsiteX70" fmla="*/ 519393 w 900728"/>
                  <a:gd name="connsiteY70" fmla="*/ 43255 h 901065"/>
                  <a:gd name="connsiteX71" fmla="*/ 583827 w 900728"/>
                  <a:gd name="connsiteY71" fmla="*/ 39109 h 901065"/>
                  <a:gd name="connsiteX72" fmla="*/ 641761 w 900728"/>
                  <a:gd name="connsiteY72" fmla="*/ 84604 h 901065"/>
                  <a:gd name="connsiteX73" fmla="*/ 704402 w 900728"/>
                  <a:gd name="connsiteY73" fmla="*/ 100517 h 901065"/>
                  <a:gd name="connsiteX74" fmla="*/ 745415 w 900728"/>
                  <a:gd name="connsiteY74" fmla="*/ 161701 h 901065"/>
                  <a:gd name="connsiteX75" fmla="*/ 799988 w 900728"/>
                  <a:gd name="connsiteY75" fmla="*/ 196215 h 901065"/>
                  <a:gd name="connsiteX76" fmla="*/ 820159 w 900728"/>
                  <a:gd name="connsiteY76" fmla="*/ 267036 h 901065"/>
                  <a:gd name="connsiteX77" fmla="*/ 861396 w 900728"/>
                  <a:gd name="connsiteY77" fmla="*/ 316678 h 901065"/>
                  <a:gd name="connsiteX78" fmla="*/ 858595 w 900728"/>
                  <a:gd name="connsiteY78" fmla="*/ 390301 h 901065"/>
                  <a:gd name="connsiteX79" fmla="*/ 882463 w 900728"/>
                  <a:gd name="connsiteY79" fmla="*/ 450252 h 901065"/>
                  <a:gd name="connsiteX80" fmla="*/ 857138 w 900728"/>
                  <a:gd name="connsiteY80" fmla="*/ 519393 h 901065"/>
                  <a:gd name="connsiteX81" fmla="*/ 861284 w 900728"/>
                  <a:gd name="connsiteY81" fmla="*/ 583939 h 901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900728" h="901065">
                    <a:moveTo>
                      <a:pt x="900729" y="518496"/>
                    </a:moveTo>
                    <a:cubicBezTo>
                      <a:pt x="900505" y="494740"/>
                      <a:pt x="885489" y="475914"/>
                      <a:pt x="885265" y="452157"/>
                    </a:cubicBezTo>
                    <a:cubicBezTo>
                      <a:pt x="885153" y="428401"/>
                      <a:pt x="899944" y="399714"/>
                      <a:pt x="899720" y="375957"/>
                    </a:cubicBezTo>
                    <a:cubicBezTo>
                      <a:pt x="892212" y="353434"/>
                      <a:pt x="872042" y="340211"/>
                      <a:pt x="864534" y="317687"/>
                    </a:cubicBezTo>
                    <a:cubicBezTo>
                      <a:pt x="857026" y="295163"/>
                      <a:pt x="862181" y="263226"/>
                      <a:pt x="854785" y="240702"/>
                    </a:cubicBezTo>
                    <a:cubicBezTo>
                      <a:pt x="840665" y="221540"/>
                      <a:pt x="817357" y="215265"/>
                      <a:pt x="803350" y="196215"/>
                    </a:cubicBezTo>
                    <a:cubicBezTo>
                      <a:pt x="789230" y="177053"/>
                      <a:pt x="784300" y="145116"/>
                      <a:pt x="770292" y="126066"/>
                    </a:cubicBezTo>
                    <a:cubicBezTo>
                      <a:pt x="751018" y="112283"/>
                      <a:pt x="726926" y="113404"/>
                      <a:pt x="707539" y="99620"/>
                    </a:cubicBezTo>
                    <a:cubicBezTo>
                      <a:pt x="688265" y="85837"/>
                      <a:pt x="673698" y="56926"/>
                      <a:pt x="654311" y="43143"/>
                    </a:cubicBezTo>
                    <a:cubicBezTo>
                      <a:pt x="631676" y="35971"/>
                      <a:pt x="609152" y="44599"/>
                      <a:pt x="586516" y="37316"/>
                    </a:cubicBezTo>
                    <a:cubicBezTo>
                      <a:pt x="563880" y="30144"/>
                      <a:pt x="541132" y="7172"/>
                      <a:pt x="518496" y="0"/>
                    </a:cubicBezTo>
                    <a:cubicBezTo>
                      <a:pt x="494740" y="224"/>
                      <a:pt x="475914" y="15240"/>
                      <a:pt x="452157" y="15464"/>
                    </a:cubicBezTo>
                    <a:cubicBezTo>
                      <a:pt x="428401" y="15576"/>
                      <a:pt x="399714" y="784"/>
                      <a:pt x="375957" y="1009"/>
                    </a:cubicBezTo>
                    <a:cubicBezTo>
                      <a:pt x="353434" y="8516"/>
                      <a:pt x="340211" y="28687"/>
                      <a:pt x="317687" y="36195"/>
                    </a:cubicBezTo>
                    <a:cubicBezTo>
                      <a:pt x="295163" y="43703"/>
                      <a:pt x="263226" y="38548"/>
                      <a:pt x="240702" y="46056"/>
                    </a:cubicBezTo>
                    <a:cubicBezTo>
                      <a:pt x="221540" y="60176"/>
                      <a:pt x="215265" y="83484"/>
                      <a:pt x="196215" y="97491"/>
                    </a:cubicBezTo>
                    <a:cubicBezTo>
                      <a:pt x="177053" y="111611"/>
                      <a:pt x="145116" y="116541"/>
                      <a:pt x="126066" y="130661"/>
                    </a:cubicBezTo>
                    <a:cubicBezTo>
                      <a:pt x="112283" y="149935"/>
                      <a:pt x="113404" y="174027"/>
                      <a:pt x="99620" y="193414"/>
                    </a:cubicBezTo>
                    <a:cubicBezTo>
                      <a:pt x="85837" y="212688"/>
                      <a:pt x="56926" y="227255"/>
                      <a:pt x="43143" y="246641"/>
                    </a:cubicBezTo>
                    <a:cubicBezTo>
                      <a:pt x="35971" y="269277"/>
                      <a:pt x="44487" y="291801"/>
                      <a:pt x="37316" y="314437"/>
                    </a:cubicBezTo>
                    <a:cubicBezTo>
                      <a:pt x="30144" y="337073"/>
                      <a:pt x="7172" y="359821"/>
                      <a:pt x="0" y="382457"/>
                    </a:cubicBezTo>
                    <a:cubicBezTo>
                      <a:pt x="112" y="406213"/>
                      <a:pt x="15240" y="425039"/>
                      <a:pt x="15464" y="448796"/>
                    </a:cubicBezTo>
                    <a:cubicBezTo>
                      <a:pt x="15576" y="472552"/>
                      <a:pt x="784" y="501239"/>
                      <a:pt x="1009" y="524996"/>
                    </a:cubicBezTo>
                    <a:cubicBezTo>
                      <a:pt x="8516" y="547519"/>
                      <a:pt x="28687" y="560742"/>
                      <a:pt x="36195" y="583266"/>
                    </a:cubicBezTo>
                    <a:cubicBezTo>
                      <a:pt x="43703" y="605790"/>
                      <a:pt x="38548" y="637727"/>
                      <a:pt x="46056" y="660251"/>
                    </a:cubicBezTo>
                    <a:cubicBezTo>
                      <a:pt x="60176" y="679413"/>
                      <a:pt x="83484" y="685688"/>
                      <a:pt x="97491" y="704850"/>
                    </a:cubicBezTo>
                    <a:cubicBezTo>
                      <a:pt x="111611" y="724012"/>
                      <a:pt x="116541" y="755949"/>
                      <a:pt x="130549" y="774999"/>
                    </a:cubicBezTo>
                    <a:cubicBezTo>
                      <a:pt x="149823" y="788782"/>
                      <a:pt x="173915" y="787662"/>
                      <a:pt x="193301" y="801445"/>
                    </a:cubicBezTo>
                    <a:cubicBezTo>
                      <a:pt x="212576" y="815228"/>
                      <a:pt x="227143" y="844139"/>
                      <a:pt x="246529" y="857922"/>
                    </a:cubicBezTo>
                    <a:cubicBezTo>
                      <a:pt x="269165" y="865094"/>
                      <a:pt x="291689" y="856578"/>
                      <a:pt x="314325" y="863749"/>
                    </a:cubicBezTo>
                    <a:cubicBezTo>
                      <a:pt x="336961" y="870921"/>
                      <a:pt x="359709" y="893893"/>
                      <a:pt x="382345" y="901065"/>
                    </a:cubicBezTo>
                    <a:cubicBezTo>
                      <a:pt x="406101" y="900841"/>
                      <a:pt x="424927" y="885825"/>
                      <a:pt x="448684" y="885601"/>
                    </a:cubicBezTo>
                    <a:cubicBezTo>
                      <a:pt x="472440" y="885489"/>
                      <a:pt x="501127" y="900281"/>
                      <a:pt x="524884" y="900057"/>
                    </a:cubicBezTo>
                    <a:cubicBezTo>
                      <a:pt x="547407" y="892549"/>
                      <a:pt x="560630" y="872378"/>
                      <a:pt x="583154" y="864870"/>
                    </a:cubicBezTo>
                    <a:cubicBezTo>
                      <a:pt x="605678" y="857362"/>
                      <a:pt x="637615" y="862517"/>
                      <a:pt x="660139" y="855009"/>
                    </a:cubicBezTo>
                    <a:cubicBezTo>
                      <a:pt x="679301" y="840889"/>
                      <a:pt x="685576" y="817581"/>
                      <a:pt x="704738" y="803574"/>
                    </a:cubicBezTo>
                    <a:cubicBezTo>
                      <a:pt x="723900" y="789454"/>
                      <a:pt x="755837" y="784524"/>
                      <a:pt x="774887" y="770517"/>
                    </a:cubicBezTo>
                    <a:cubicBezTo>
                      <a:pt x="788670" y="751242"/>
                      <a:pt x="787549" y="727150"/>
                      <a:pt x="801333" y="707764"/>
                    </a:cubicBezTo>
                    <a:cubicBezTo>
                      <a:pt x="815116" y="688489"/>
                      <a:pt x="844027" y="673922"/>
                      <a:pt x="857810" y="654536"/>
                    </a:cubicBezTo>
                    <a:cubicBezTo>
                      <a:pt x="864982" y="631900"/>
                      <a:pt x="856466" y="609376"/>
                      <a:pt x="863637" y="586740"/>
                    </a:cubicBezTo>
                    <a:cubicBezTo>
                      <a:pt x="870585" y="563880"/>
                      <a:pt x="893557" y="541132"/>
                      <a:pt x="900729" y="518496"/>
                    </a:cubicBezTo>
                    <a:close/>
                    <a:moveTo>
                      <a:pt x="861284" y="583939"/>
                    </a:moveTo>
                    <a:cubicBezTo>
                      <a:pt x="851087" y="603997"/>
                      <a:pt x="826098" y="621814"/>
                      <a:pt x="815788" y="641873"/>
                    </a:cubicBezTo>
                    <a:cubicBezTo>
                      <a:pt x="805591" y="661932"/>
                      <a:pt x="810073" y="684343"/>
                      <a:pt x="799876" y="704402"/>
                    </a:cubicBezTo>
                    <a:cubicBezTo>
                      <a:pt x="783964" y="720314"/>
                      <a:pt x="754716" y="729503"/>
                      <a:pt x="738692" y="745415"/>
                    </a:cubicBezTo>
                    <a:cubicBezTo>
                      <a:pt x="722779" y="761328"/>
                      <a:pt x="720202" y="784076"/>
                      <a:pt x="704178" y="799988"/>
                    </a:cubicBezTo>
                    <a:cubicBezTo>
                      <a:pt x="684119" y="810185"/>
                      <a:pt x="653415" y="809849"/>
                      <a:pt x="633356" y="820159"/>
                    </a:cubicBezTo>
                    <a:cubicBezTo>
                      <a:pt x="613298" y="830356"/>
                      <a:pt x="603773" y="851199"/>
                      <a:pt x="583714" y="861396"/>
                    </a:cubicBezTo>
                    <a:cubicBezTo>
                      <a:pt x="561415" y="864870"/>
                      <a:pt x="532392" y="855121"/>
                      <a:pt x="510092" y="858595"/>
                    </a:cubicBezTo>
                    <a:cubicBezTo>
                      <a:pt x="487792" y="862069"/>
                      <a:pt x="472328" y="878989"/>
                      <a:pt x="450140" y="882463"/>
                    </a:cubicBezTo>
                    <a:cubicBezTo>
                      <a:pt x="427841" y="878989"/>
                      <a:pt x="403300" y="860612"/>
                      <a:pt x="381000" y="857138"/>
                    </a:cubicBezTo>
                    <a:cubicBezTo>
                      <a:pt x="358700" y="853552"/>
                      <a:pt x="338866" y="864870"/>
                      <a:pt x="316566" y="861284"/>
                    </a:cubicBezTo>
                    <a:cubicBezTo>
                      <a:pt x="296508" y="851087"/>
                      <a:pt x="278690" y="825986"/>
                      <a:pt x="258632" y="815788"/>
                    </a:cubicBezTo>
                    <a:cubicBezTo>
                      <a:pt x="238573" y="805591"/>
                      <a:pt x="216161" y="810073"/>
                      <a:pt x="195991" y="799876"/>
                    </a:cubicBezTo>
                    <a:cubicBezTo>
                      <a:pt x="180079" y="783964"/>
                      <a:pt x="170890" y="754716"/>
                      <a:pt x="154977" y="738692"/>
                    </a:cubicBezTo>
                    <a:cubicBezTo>
                      <a:pt x="139065" y="722779"/>
                      <a:pt x="116317" y="720090"/>
                      <a:pt x="100405" y="704178"/>
                    </a:cubicBezTo>
                    <a:cubicBezTo>
                      <a:pt x="90207" y="684119"/>
                      <a:pt x="90544" y="653415"/>
                      <a:pt x="80234" y="633357"/>
                    </a:cubicBezTo>
                    <a:cubicBezTo>
                      <a:pt x="70037" y="613298"/>
                      <a:pt x="49194" y="603773"/>
                      <a:pt x="38996" y="583714"/>
                    </a:cubicBezTo>
                    <a:cubicBezTo>
                      <a:pt x="35523" y="561415"/>
                      <a:pt x="45272" y="532391"/>
                      <a:pt x="41798" y="510092"/>
                    </a:cubicBezTo>
                    <a:cubicBezTo>
                      <a:pt x="38212" y="487792"/>
                      <a:pt x="21403" y="472328"/>
                      <a:pt x="17929" y="450140"/>
                    </a:cubicBezTo>
                    <a:cubicBezTo>
                      <a:pt x="21515" y="427841"/>
                      <a:pt x="39781" y="403300"/>
                      <a:pt x="43255" y="381000"/>
                    </a:cubicBezTo>
                    <a:cubicBezTo>
                      <a:pt x="46729" y="358700"/>
                      <a:pt x="35523" y="338866"/>
                      <a:pt x="39109" y="316566"/>
                    </a:cubicBezTo>
                    <a:cubicBezTo>
                      <a:pt x="49306" y="296508"/>
                      <a:pt x="74407" y="278690"/>
                      <a:pt x="84604" y="258632"/>
                    </a:cubicBezTo>
                    <a:cubicBezTo>
                      <a:pt x="94802" y="238573"/>
                      <a:pt x="90319" y="216161"/>
                      <a:pt x="100517" y="195991"/>
                    </a:cubicBezTo>
                    <a:cubicBezTo>
                      <a:pt x="116429" y="180079"/>
                      <a:pt x="145676" y="170890"/>
                      <a:pt x="161701" y="154977"/>
                    </a:cubicBezTo>
                    <a:cubicBezTo>
                      <a:pt x="177613" y="139065"/>
                      <a:pt x="180303" y="116317"/>
                      <a:pt x="196215" y="100405"/>
                    </a:cubicBezTo>
                    <a:cubicBezTo>
                      <a:pt x="216274" y="90207"/>
                      <a:pt x="246978" y="90544"/>
                      <a:pt x="267036" y="80234"/>
                    </a:cubicBezTo>
                    <a:cubicBezTo>
                      <a:pt x="287095" y="70037"/>
                      <a:pt x="296620" y="49194"/>
                      <a:pt x="316678" y="38996"/>
                    </a:cubicBezTo>
                    <a:cubicBezTo>
                      <a:pt x="338978" y="35523"/>
                      <a:pt x="368001" y="45272"/>
                      <a:pt x="390301" y="41798"/>
                    </a:cubicBezTo>
                    <a:cubicBezTo>
                      <a:pt x="412601" y="38324"/>
                      <a:pt x="428065" y="21403"/>
                      <a:pt x="450252" y="17929"/>
                    </a:cubicBezTo>
                    <a:cubicBezTo>
                      <a:pt x="472552" y="21403"/>
                      <a:pt x="497093" y="39781"/>
                      <a:pt x="519393" y="43255"/>
                    </a:cubicBezTo>
                    <a:cubicBezTo>
                      <a:pt x="541692" y="46841"/>
                      <a:pt x="561527" y="35523"/>
                      <a:pt x="583827" y="39109"/>
                    </a:cubicBezTo>
                    <a:cubicBezTo>
                      <a:pt x="603885" y="49306"/>
                      <a:pt x="621702" y="74407"/>
                      <a:pt x="641761" y="84604"/>
                    </a:cubicBezTo>
                    <a:cubicBezTo>
                      <a:pt x="661819" y="94802"/>
                      <a:pt x="684231" y="90319"/>
                      <a:pt x="704402" y="100517"/>
                    </a:cubicBezTo>
                    <a:cubicBezTo>
                      <a:pt x="720314" y="116429"/>
                      <a:pt x="729503" y="145676"/>
                      <a:pt x="745415" y="161701"/>
                    </a:cubicBezTo>
                    <a:cubicBezTo>
                      <a:pt x="761328" y="177613"/>
                      <a:pt x="784076" y="180303"/>
                      <a:pt x="799988" y="196215"/>
                    </a:cubicBezTo>
                    <a:cubicBezTo>
                      <a:pt x="810185" y="216274"/>
                      <a:pt x="809849" y="246978"/>
                      <a:pt x="820159" y="267036"/>
                    </a:cubicBezTo>
                    <a:cubicBezTo>
                      <a:pt x="830356" y="287095"/>
                      <a:pt x="851199" y="296620"/>
                      <a:pt x="861396" y="316678"/>
                    </a:cubicBezTo>
                    <a:cubicBezTo>
                      <a:pt x="864982" y="338978"/>
                      <a:pt x="855121" y="368001"/>
                      <a:pt x="858595" y="390301"/>
                    </a:cubicBezTo>
                    <a:cubicBezTo>
                      <a:pt x="862069" y="412601"/>
                      <a:pt x="878989" y="428065"/>
                      <a:pt x="882463" y="450252"/>
                    </a:cubicBezTo>
                    <a:cubicBezTo>
                      <a:pt x="878989" y="472552"/>
                      <a:pt x="860612" y="497093"/>
                      <a:pt x="857138" y="519393"/>
                    </a:cubicBezTo>
                    <a:cubicBezTo>
                      <a:pt x="853664" y="541692"/>
                      <a:pt x="864870" y="561639"/>
                      <a:pt x="861284" y="583939"/>
                    </a:cubicBezTo>
                    <a:close/>
                  </a:path>
                </a:pathLst>
              </a:custGeom>
              <a:solidFill>
                <a:schemeClr val="accent1">
                  <a:lumMod val="20000"/>
                  <a:lumOff val="80000"/>
                </a:schemeClr>
              </a:solidFill>
              <a:ln w="1121" cap="flat">
                <a:solidFill>
                  <a:schemeClr val="accent1">
                    <a:lumMod val="40000"/>
                    <a:lumOff val="60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33" name="TextBox 32">
              <a:extLst>
                <a:ext uri="{FF2B5EF4-FFF2-40B4-BE49-F238E27FC236}">
                  <a16:creationId xmlns:a16="http://schemas.microsoft.com/office/drawing/2014/main" id="{DE5A2749-79EF-4101-9748-1560390EC21E}"/>
                </a:ext>
              </a:extLst>
            </p:cNvPr>
            <p:cNvSpPr txBox="1"/>
            <p:nvPr/>
          </p:nvSpPr>
          <p:spPr>
            <a:xfrm>
              <a:off x="7408840" y="2787729"/>
              <a:ext cx="1784774" cy="369332"/>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78D4"/>
                  </a:solidFill>
                  <a:effectLst/>
                  <a:uLnTx/>
                  <a:uFillTx/>
                  <a:latin typeface="Segoe UI Semibold"/>
                  <a:ea typeface="+mn-ea"/>
                  <a:cs typeface="+mn-cs"/>
                </a:rPr>
                <a:t>Strategic </a:t>
              </a:r>
            </a:p>
          </p:txBody>
        </p:sp>
        <p:grpSp>
          <p:nvGrpSpPr>
            <p:cNvPr id="37" name="Group 36">
              <a:extLst>
                <a:ext uri="{FF2B5EF4-FFF2-40B4-BE49-F238E27FC236}">
                  <a16:creationId xmlns:a16="http://schemas.microsoft.com/office/drawing/2014/main" id="{18E9B162-42B0-4791-BB70-92AEC2A6E812}"/>
                </a:ext>
              </a:extLst>
            </p:cNvPr>
            <p:cNvGrpSpPr/>
            <p:nvPr/>
          </p:nvGrpSpPr>
          <p:grpSpPr>
            <a:xfrm>
              <a:off x="10055169" y="1396915"/>
              <a:ext cx="899524" cy="899524"/>
              <a:chOff x="710498" y="1578719"/>
              <a:chExt cx="763402" cy="763686"/>
            </a:xfrm>
          </p:grpSpPr>
          <p:sp>
            <p:nvSpPr>
              <p:cNvPr id="39" name="Oval 38">
                <a:extLst>
                  <a:ext uri="{FF2B5EF4-FFF2-40B4-BE49-F238E27FC236}">
                    <a16:creationId xmlns:a16="http://schemas.microsoft.com/office/drawing/2014/main" id="{4F4A8D82-A299-42AD-BF7A-1767E7D044D4}"/>
                  </a:ext>
                </a:extLst>
              </p:cNvPr>
              <p:cNvSpPr/>
              <p:nvPr/>
            </p:nvSpPr>
            <p:spPr bwMode="auto">
              <a:xfrm>
                <a:off x="773111" y="1641475"/>
                <a:ext cx="638178" cy="6381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40" name="Graphic 20">
                <a:extLst>
                  <a:ext uri="{FF2B5EF4-FFF2-40B4-BE49-F238E27FC236}">
                    <a16:creationId xmlns:a16="http://schemas.microsoft.com/office/drawing/2014/main" id="{C3BC1AD1-CB2D-4AC6-B4B2-E8E17BA26C6F}"/>
                  </a:ext>
                </a:extLst>
              </p:cNvPr>
              <p:cNvSpPr/>
              <p:nvPr/>
            </p:nvSpPr>
            <p:spPr>
              <a:xfrm>
                <a:off x="710498" y="1578719"/>
                <a:ext cx="763402" cy="763686"/>
              </a:xfrm>
              <a:custGeom>
                <a:avLst/>
                <a:gdLst>
                  <a:gd name="connsiteX0" fmla="*/ 900729 w 900728"/>
                  <a:gd name="connsiteY0" fmla="*/ 518496 h 901065"/>
                  <a:gd name="connsiteX1" fmla="*/ 885265 w 900728"/>
                  <a:gd name="connsiteY1" fmla="*/ 452157 h 901065"/>
                  <a:gd name="connsiteX2" fmla="*/ 899720 w 900728"/>
                  <a:gd name="connsiteY2" fmla="*/ 375957 h 901065"/>
                  <a:gd name="connsiteX3" fmla="*/ 864534 w 900728"/>
                  <a:gd name="connsiteY3" fmla="*/ 317687 h 901065"/>
                  <a:gd name="connsiteX4" fmla="*/ 854785 w 900728"/>
                  <a:gd name="connsiteY4" fmla="*/ 240702 h 901065"/>
                  <a:gd name="connsiteX5" fmla="*/ 803350 w 900728"/>
                  <a:gd name="connsiteY5" fmla="*/ 196215 h 901065"/>
                  <a:gd name="connsiteX6" fmla="*/ 770292 w 900728"/>
                  <a:gd name="connsiteY6" fmla="*/ 126066 h 901065"/>
                  <a:gd name="connsiteX7" fmla="*/ 707539 w 900728"/>
                  <a:gd name="connsiteY7" fmla="*/ 99620 h 901065"/>
                  <a:gd name="connsiteX8" fmla="*/ 654311 w 900728"/>
                  <a:gd name="connsiteY8" fmla="*/ 43143 h 901065"/>
                  <a:gd name="connsiteX9" fmla="*/ 586516 w 900728"/>
                  <a:gd name="connsiteY9" fmla="*/ 37316 h 901065"/>
                  <a:gd name="connsiteX10" fmla="*/ 518496 w 900728"/>
                  <a:gd name="connsiteY10" fmla="*/ 0 h 901065"/>
                  <a:gd name="connsiteX11" fmla="*/ 452157 w 900728"/>
                  <a:gd name="connsiteY11" fmla="*/ 15464 h 901065"/>
                  <a:gd name="connsiteX12" fmla="*/ 375957 w 900728"/>
                  <a:gd name="connsiteY12" fmla="*/ 1009 h 901065"/>
                  <a:gd name="connsiteX13" fmla="*/ 317687 w 900728"/>
                  <a:gd name="connsiteY13" fmla="*/ 36195 h 901065"/>
                  <a:gd name="connsiteX14" fmla="*/ 240702 w 900728"/>
                  <a:gd name="connsiteY14" fmla="*/ 46056 h 901065"/>
                  <a:gd name="connsiteX15" fmla="*/ 196215 w 900728"/>
                  <a:gd name="connsiteY15" fmla="*/ 97491 h 901065"/>
                  <a:gd name="connsiteX16" fmla="*/ 126066 w 900728"/>
                  <a:gd name="connsiteY16" fmla="*/ 130661 h 901065"/>
                  <a:gd name="connsiteX17" fmla="*/ 99620 w 900728"/>
                  <a:gd name="connsiteY17" fmla="*/ 193414 h 901065"/>
                  <a:gd name="connsiteX18" fmla="*/ 43143 w 900728"/>
                  <a:gd name="connsiteY18" fmla="*/ 246641 h 901065"/>
                  <a:gd name="connsiteX19" fmla="*/ 37316 w 900728"/>
                  <a:gd name="connsiteY19" fmla="*/ 314437 h 901065"/>
                  <a:gd name="connsiteX20" fmla="*/ 0 w 900728"/>
                  <a:gd name="connsiteY20" fmla="*/ 382457 h 901065"/>
                  <a:gd name="connsiteX21" fmla="*/ 15464 w 900728"/>
                  <a:gd name="connsiteY21" fmla="*/ 448796 h 901065"/>
                  <a:gd name="connsiteX22" fmla="*/ 1009 w 900728"/>
                  <a:gd name="connsiteY22" fmla="*/ 524996 h 901065"/>
                  <a:gd name="connsiteX23" fmla="*/ 36195 w 900728"/>
                  <a:gd name="connsiteY23" fmla="*/ 583266 h 901065"/>
                  <a:gd name="connsiteX24" fmla="*/ 46056 w 900728"/>
                  <a:gd name="connsiteY24" fmla="*/ 660251 h 901065"/>
                  <a:gd name="connsiteX25" fmla="*/ 97491 w 900728"/>
                  <a:gd name="connsiteY25" fmla="*/ 704850 h 901065"/>
                  <a:gd name="connsiteX26" fmla="*/ 130549 w 900728"/>
                  <a:gd name="connsiteY26" fmla="*/ 774999 h 901065"/>
                  <a:gd name="connsiteX27" fmla="*/ 193301 w 900728"/>
                  <a:gd name="connsiteY27" fmla="*/ 801445 h 901065"/>
                  <a:gd name="connsiteX28" fmla="*/ 246529 w 900728"/>
                  <a:gd name="connsiteY28" fmla="*/ 857922 h 901065"/>
                  <a:gd name="connsiteX29" fmla="*/ 314325 w 900728"/>
                  <a:gd name="connsiteY29" fmla="*/ 863749 h 901065"/>
                  <a:gd name="connsiteX30" fmla="*/ 382345 w 900728"/>
                  <a:gd name="connsiteY30" fmla="*/ 901065 h 901065"/>
                  <a:gd name="connsiteX31" fmla="*/ 448684 w 900728"/>
                  <a:gd name="connsiteY31" fmla="*/ 885601 h 901065"/>
                  <a:gd name="connsiteX32" fmla="*/ 524884 w 900728"/>
                  <a:gd name="connsiteY32" fmla="*/ 900057 h 901065"/>
                  <a:gd name="connsiteX33" fmla="*/ 583154 w 900728"/>
                  <a:gd name="connsiteY33" fmla="*/ 864870 h 901065"/>
                  <a:gd name="connsiteX34" fmla="*/ 660139 w 900728"/>
                  <a:gd name="connsiteY34" fmla="*/ 855009 h 901065"/>
                  <a:gd name="connsiteX35" fmla="*/ 704738 w 900728"/>
                  <a:gd name="connsiteY35" fmla="*/ 803574 h 901065"/>
                  <a:gd name="connsiteX36" fmla="*/ 774887 w 900728"/>
                  <a:gd name="connsiteY36" fmla="*/ 770517 h 901065"/>
                  <a:gd name="connsiteX37" fmla="*/ 801333 w 900728"/>
                  <a:gd name="connsiteY37" fmla="*/ 707764 h 901065"/>
                  <a:gd name="connsiteX38" fmla="*/ 857810 w 900728"/>
                  <a:gd name="connsiteY38" fmla="*/ 654536 h 901065"/>
                  <a:gd name="connsiteX39" fmla="*/ 863637 w 900728"/>
                  <a:gd name="connsiteY39" fmla="*/ 586740 h 901065"/>
                  <a:gd name="connsiteX40" fmla="*/ 900729 w 900728"/>
                  <a:gd name="connsiteY40" fmla="*/ 518496 h 901065"/>
                  <a:gd name="connsiteX41" fmla="*/ 861284 w 900728"/>
                  <a:gd name="connsiteY41" fmla="*/ 583939 h 901065"/>
                  <a:gd name="connsiteX42" fmla="*/ 815788 w 900728"/>
                  <a:gd name="connsiteY42" fmla="*/ 641873 h 901065"/>
                  <a:gd name="connsiteX43" fmla="*/ 799876 w 900728"/>
                  <a:gd name="connsiteY43" fmla="*/ 704402 h 901065"/>
                  <a:gd name="connsiteX44" fmla="*/ 738692 w 900728"/>
                  <a:gd name="connsiteY44" fmla="*/ 745415 h 901065"/>
                  <a:gd name="connsiteX45" fmla="*/ 704178 w 900728"/>
                  <a:gd name="connsiteY45" fmla="*/ 799988 h 901065"/>
                  <a:gd name="connsiteX46" fmla="*/ 633356 w 900728"/>
                  <a:gd name="connsiteY46" fmla="*/ 820159 h 901065"/>
                  <a:gd name="connsiteX47" fmla="*/ 583714 w 900728"/>
                  <a:gd name="connsiteY47" fmla="*/ 861396 h 901065"/>
                  <a:gd name="connsiteX48" fmla="*/ 510092 w 900728"/>
                  <a:gd name="connsiteY48" fmla="*/ 858595 h 901065"/>
                  <a:gd name="connsiteX49" fmla="*/ 450140 w 900728"/>
                  <a:gd name="connsiteY49" fmla="*/ 882463 h 901065"/>
                  <a:gd name="connsiteX50" fmla="*/ 381000 w 900728"/>
                  <a:gd name="connsiteY50" fmla="*/ 857138 h 901065"/>
                  <a:gd name="connsiteX51" fmla="*/ 316566 w 900728"/>
                  <a:gd name="connsiteY51" fmla="*/ 861284 h 901065"/>
                  <a:gd name="connsiteX52" fmla="*/ 258632 w 900728"/>
                  <a:gd name="connsiteY52" fmla="*/ 815788 h 901065"/>
                  <a:gd name="connsiteX53" fmla="*/ 195991 w 900728"/>
                  <a:gd name="connsiteY53" fmla="*/ 799876 h 901065"/>
                  <a:gd name="connsiteX54" fmla="*/ 154977 w 900728"/>
                  <a:gd name="connsiteY54" fmla="*/ 738692 h 901065"/>
                  <a:gd name="connsiteX55" fmla="*/ 100405 w 900728"/>
                  <a:gd name="connsiteY55" fmla="*/ 704178 h 901065"/>
                  <a:gd name="connsiteX56" fmla="*/ 80234 w 900728"/>
                  <a:gd name="connsiteY56" fmla="*/ 633357 h 901065"/>
                  <a:gd name="connsiteX57" fmla="*/ 38996 w 900728"/>
                  <a:gd name="connsiteY57" fmla="*/ 583714 h 901065"/>
                  <a:gd name="connsiteX58" fmla="*/ 41798 w 900728"/>
                  <a:gd name="connsiteY58" fmla="*/ 510092 h 901065"/>
                  <a:gd name="connsiteX59" fmla="*/ 17929 w 900728"/>
                  <a:gd name="connsiteY59" fmla="*/ 450140 h 901065"/>
                  <a:gd name="connsiteX60" fmla="*/ 43255 w 900728"/>
                  <a:gd name="connsiteY60" fmla="*/ 381000 h 901065"/>
                  <a:gd name="connsiteX61" fmla="*/ 39109 w 900728"/>
                  <a:gd name="connsiteY61" fmla="*/ 316566 h 901065"/>
                  <a:gd name="connsiteX62" fmla="*/ 84604 w 900728"/>
                  <a:gd name="connsiteY62" fmla="*/ 258632 h 901065"/>
                  <a:gd name="connsiteX63" fmla="*/ 100517 w 900728"/>
                  <a:gd name="connsiteY63" fmla="*/ 195991 h 901065"/>
                  <a:gd name="connsiteX64" fmla="*/ 161701 w 900728"/>
                  <a:gd name="connsiteY64" fmla="*/ 154977 h 901065"/>
                  <a:gd name="connsiteX65" fmla="*/ 196215 w 900728"/>
                  <a:gd name="connsiteY65" fmla="*/ 100405 h 901065"/>
                  <a:gd name="connsiteX66" fmla="*/ 267036 w 900728"/>
                  <a:gd name="connsiteY66" fmla="*/ 80234 h 901065"/>
                  <a:gd name="connsiteX67" fmla="*/ 316678 w 900728"/>
                  <a:gd name="connsiteY67" fmla="*/ 38996 h 901065"/>
                  <a:gd name="connsiteX68" fmla="*/ 390301 w 900728"/>
                  <a:gd name="connsiteY68" fmla="*/ 41798 h 901065"/>
                  <a:gd name="connsiteX69" fmla="*/ 450252 w 900728"/>
                  <a:gd name="connsiteY69" fmla="*/ 17929 h 901065"/>
                  <a:gd name="connsiteX70" fmla="*/ 519393 w 900728"/>
                  <a:gd name="connsiteY70" fmla="*/ 43255 h 901065"/>
                  <a:gd name="connsiteX71" fmla="*/ 583827 w 900728"/>
                  <a:gd name="connsiteY71" fmla="*/ 39109 h 901065"/>
                  <a:gd name="connsiteX72" fmla="*/ 641761 w 900728"/>
                  <a:gd name="connsiteY72" fmla="*/ 84604 h 901065"/>
                  <a:gd name="connsiteX73" fmla="*/ 704402 w 900728"/>
                  <a:gd name="connsiteY73" fmla="*/ 100517 h 901065"/>
                  <a:gd name="connsiteX74" fmla="*/ 745415 w 900728"/>
                  <a:gd name="connsiteY74" fmla="*/ 161701 h 901065"/>
                  <a:gd name="connsiteX75" fmla="*/ 799988 w 900728"/>
                  <a:gd name="connsiteY75" fmla="*/ 196215 h 901065"/>
                  <a:gd name="connsiteX76" fmla="*/ 820159 w 900728"/>
                  <a:gd name="connsiteY76" fmla="*/ 267036 h 901065"/>
                  <a:gd name="connsiteX77" fmla="*/ 861396 w 900728"/>
                  <a:gd name="connsiteY77" fmla="*/ 316678 h 901065"/>
                  <a:gd name="connsiteX78" fmla="*/ 858595 w 900728"/>
                  <a:gd name="connsiteY78" fmla="*/ 390301 h 901065"/>
                  <a:gd name="connsiteX79" fmla="*/ 882463 w 900728"/>
                  <a:gd name="connsiteY79" fmla="*/ 450252 h 901065"/>
                  <a:gd name="connsiteX80" fmla="*/ 857138 w 900728"/>
                  <a:gd name="connsiteY80" fmla="*/ 519393 h 901065"/>
                  <a:gd name="connsiteX81" fmla="*/ 861284 w 900728"/>
                  <a:gd name="connsiteY81" fmla="*/ 583939 h 901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900728" h="901065">
                    <a:moveTo>
                      <a:pt x="900729" y="518496"/>
                    </a:moveTo>
                    <a:cubicBezTo>
                      <a:pt x="900505" y="494740"/>
                      <a:pt x="885489" y="475914"/>
                      <a:pt x="885265" y="452157"/>
                    </a:cubicBezTo>
                    <a:cubicBezTo>
                      <a:pt x="885153" y="428401"/>
                      <a:pt x="899944" y="399714"/>
                      <a:pt x="899720" y="375957"/>
                    </a:cubicBezTo>
                    <a:cubicBezTo>
                      <a:pt x="892212" y="353434"/>
                      <a:pt x="872042" y="340211"/>
                      <a:pt x="864534" y="317687"/>
                    </a:cubicBezTo>
                    <a:cubicBezTo>
                      <a:pt x="857026" y="295163"/>
                      <a:pt x="862181" y="263226"/>
                      <a:pt x="854785" y="240702"/>
                    </a:cubicBezTo>
                    <a:cubicBezTo>
                      <a:pt x="840665" y="221540"/>
                      <a:pt x="817357" y="215265"/>
                      <a:pt x="803350" y="196215"/>
                    </a:cubicBezTo>
                    <a:cubicBezTo>
                      <a:pt x="789230" y="177053"/>
                      <a:pt x="784300" y="145116"/>
                      <a:pt x="770292" y="126066"/>
                    </a:cubicBezTo>
                    <a:cubicBezTo>
                      <a:pt x="751018" y="112283"/>
                      <a:pt x="726926" y="113404"/>
                      <a:pt x="707539" y="99620"/>
                    </a:cubicBezTo>
                    <a:cubicBezTo>
                      <a:pt x="688265" y="85837"/>
                      <a:pt x="673698" y="56926"/>
                      <a:pt x="654311" y="43143"/>
                    </a:cubicBezTo>
                    <a:cubicBezTo>
                      <a:pt x="631676" y="35971"/>
                      <a:pt x="609152" y="44599"/>
                      <a:pt x="586516" y="37316"/>
                    </a:cubicBezTo>
                    <a:cubicBezTo>
                      <a:pt x="563880" y="30144"/>
                      <a:pt x="541132" y="7172"/>
                      <a:pt x="518496" y="0"/>
                    </a:cubicBezTo>
                    <a:cubicBezTo>
                      <a:pt x="494740" y="224"/>
                      <a:pt x="475914" y="15240"/>
                      <a:pt x="452157" y="15464"/>
                    </a:cubicBezTo>
                    <a:cubicBezTo>
                      <a:pt x="428401" y="15576"/>
                      <a:pt x="399714" y="784"/>
                      <a:pt x="375957" y="1009"/>
                    </a:cubicBezTo>
                    <a:cubicBezTo>
                      <a:pt x="353434" y="8516"/>
                      <a:pt x="340211" y="28687"/>
                      <a:pt x="317687" y="36195"/>
                    </a:cubicBezTo>
                    <a:cubicBezTo>
                      <a:pt x="295163" y="43703"/>
                      <a:pt x="263226" y="38548"/>
                      <a:pt x="240702" y="46056"/>
                    </a:cubicBezTo>
                    <a:cubicBezTo>
                      <a:pt x="221540" y="60176"/>
                      <a:pt x="215265" y="83484"/>
                      <a:pt x="196215" y="97491"/>
                    </a:cubicBezTo>
                    <a:cubicBezTo>
                      <a:pt x="177053" y="111611"/>
                      <a:pt x="145116" y="116541"/>
                      <a:pt x="126066" y="130661"/>
                    </a:cubicBezTo>
                    <a:cubicBezTo>
                      <a:pt x="112283" y="149935"/>
                      <a:pt x="113404" y="174027"/>
                      <a:pt x="99620" y="193414"/>
                    </a:cubicBezTo>
                    <a:cubicBezTo>
                      <a:pt x="85837" y="212688"/>
                      <a:pt x="56926" y="227255"/>
                      <a:pt x="43143" y="246641"/>
                    </a:cubicBezTo>
                    <a:cubicBezTo>
                      <a:pt x="35971" y="269277"/>
                      <a:pt x="44487" y="291801"/>
                      <a:pt x="37316" y="314437"/>
                    </a:cubicBezTo>
                    <a:cubicBezTo>
                      <a:pt x="30144" y="337073"/>
                      <a:pt x="7172" y="359821"/>
                      <a:pt x="0" y="382457"/>
                    </a:cubicBezTo>
                    <a:cubicBezTo>
                      <a:pt x="112" y="406213"/>
                      <a:pt x="15240" y="425039"/>
                      <a:pt x="15464" y="448796"/>
                    </a:cubicBezTo>
                    <a:cubicBezTo>
                      <a:pt x="15576" y="472552"/>
                      <a:pt x="784" y="501239"/>
                      <a:pt x="1009" y="524996"/>
                    </a:cubicBezTo>
                    <a:cubicBezTo>
                      <a:pt x="8516" y="547519"/>
                      <a:pt x="28687" y="560742"/>
                      <a:pt x="36195" y="583266"/>
                    </a:cubicBezTo>
                    <a:cubicBezTo>
                      <a:pt x="43703" y="605790"/>
                      <a:pt x="38548" y="637727"/>
                      <a:pt x="46056" y="660251"/>
                    </a:cubicBezTo>
                    <a:cubicBezTo>
                      <a:pt x="60176" y="679413"/>
                      <a:pt x="83484" y="685688"/>
                      <a:pt x="97491" y="704850"/>
                    </a:cubicBezTo>
                    <a:cubicBezTo>
                      <a:pt x="111611" y="724012"/>
                      <a:pt x="116541" y="755949"/>
                      <a:pt x="130549" y="774999"/>
                    </a:cubicBezTo>
                    <a:cubicBezTo>
                      <a:pt x="149823" y="788782"/>
                      <a:pt x="173915" y="787662"/>
                      <a:pt x="193301" y="801445"/>
                    </a:cubicBezTo>
                    <a:cubicBezTo>
                      <a:pt x="212576" y="815228"/>
                      <a:pt x="227143" y="844139"/>
                      <a:pt x="246529" y="857922"/>
                    </a:cubicBezTo>
                    <a:cubicBezTo>
                      <a:pt x="269165" y="865094"/>
                      <a:pt x="291689" y="856578"/>
                      <a:pt x="314325" y="863749"/>
                    </a:cubicBezTo>
                    <a:cubicBezTo>
                      <a:pt x="336961" y="870921"/>
                      <a:pt x="359709" y="893893"/>
                      <a:pt x="382345" y="901065"/>
                    </a:cubicBezTo>
                    <a:cubicBezTo>
                      <a:pt x="406101" y="900841"/>
                      <a:pt x="424927" y="885825"/>
                      <a:pt x="448684" y="885601"/>
                    </a:cubicBezTo>
                    <a:cubicBezTo>
                      <a:pt x="472440" y="885489"/>
                      <a:pt x="501127" y="900281"/>
                      <a:pt x="524884" y="900057"/>
                    </a:cubicBezTo>
                    <a:cubicBezTo>
                      <a:pt x="547407" y="892549"/>
                      <a:pt x="560630" y="872378"/>
                      <a:pt x="583154" y="864870"/>
                    </a:cubicBezTo>
                    <a:cubicBezTo>
                      <a:pt x="605678" y="857362"/>
                      <a:pt x="637615" y="862517"/>
                      <a:pt x="660139" y="855009"/>
                    </a:cubicBezTo>
                    <a:cubicBezTo>
                      <a:pt x="679301" y="840889"/>
                      <a:pt x="685576" y="817581"/>
                      <a:pt x="704738" y="803574"/>
                    </a:cubicBezTo>
                    <a:cubicBezTo>
                      <a:pt x="723900" y="789454"/>
                      <a:pt x="755837" y="784524"/>
                      <a:pt x="774887" y="770517"/>
                    </a:cubicBezTo>
                    <a:cubicBezTo>
                      <a:pt x="788670" y="751242"/>
                      <a:pt x="787549" y="727150"/>
                      <a:pt x="801333" y="707764"/>
                    </a:cubicBezTo>
                    <a:cubicBezTo>
                      <a:pt x="815116" y="688489"/>
                      <a:pt x="844027" y="673922"/>
                      <a:pt x="857810" y="654536"/>
                    </a:cubicBezTo>
                    <a:cubicBezTo>
                      <a:pt x="864982" y="631900"/>
                      <a:pt x="856466" y="609376"/>
                      <a:pt x="863637" y="586740"/>
                    </a:cubicBezTo>
                    <a:cubicBezTo>
                      <a:pt x="870585" y="563880"/>
                      <a:pt x="893557" y="541132"/>
                      <a:pt x="900729" y="518496"/>
                    </a:cubicBezTo>
                    <a:close/>
                    <a:moveTo>
                      <a:pt x="861284" y="583939"/>
                    </a:moveTo>
                    <a:cubicBezTo>
                      <a:pt x="851087" y="603997"/>
                      <a:pt x="826098" y="621814"/>
                      <a:pt x="815788" y="641873"/>
                    </a:cubicBezTo>
                    <a:cubicBezTo>
                      <a:pt x="805591" y="661932"/>
                      <a:pt x="810073" y="684343"/>
                      <a:pt x="799876" y="704402"/>
                    </a:cubicBezTo>
                    <a:cubicBezTo>
                      <a:pt x="783964" y="720314"/>
                      <a:pt x="754716" y="729503"/>
                      <a:pt x="738692" y="745415"/>
                    </a:cubicBezTo>
                    <a:cubicBezTo>
                      <a:pt x="722779" y="761328"/>
                      <a:pt x="720202" y="784076"/>
                      <a:pt x="704178" y="799988"/>
                    </a:cubicBezTo>
                    <a:cubicBezTo>
                      <a:pt x="684119" y="810185"/>
                      <a:pt x="653415" y="809849"/>
                      <a:pt x="633356" y="820159"/>
                    </a:cubicBezTo>
                    <a:cubicBezTo>
                      <a:pt x="613298" y="830356"/>
                      <a:pt x="603773" y="851199"/>
                      <a:pt x="583714" y="861396"/>
                    </a:cubicBezTo>
                    <a:cubicBezTo>
                      <a:pt x="561415" y="864870"/>
                      <a:pt x="532392" y="855121"/>
                      <a:pt x="510092" y="858595"/>
                    </a:cubicBezTo>
                    <a:cubicBezTo>
                      <a:pt x="487792" y="862069"/>
                      <a:pt x="472328" y="878989"/>
                      <a:pt x="450140" y="882463"/>
                    </a:cubicBezTo>
                    <a:cubicBezTo>
                      <a:pt x="427841" y="878989"/>
                      <a:pt x="403300" y="860612"/>
                      <a:pt x="381000" y="857138"/>
                    </a:cubicBezTo>
                    <a:cubicBezTo>
                      <a:pt x="358700" y="853552"/>
                      <a:pt x="338866" y="864870"/>
                      <a:pt x="316566" y="861284"/>
                    </a:cubicBezTo>
                    <a:cubicBezTo>
                      <a:pt x="296508" y="851087"/>
                      <a:pt x="278690" y="825986"/>
                      <a:pt x="258632" y="815788"/>
                    </a:cubicBezTo>
                    <a:cubicBezTo>
                      <a:pt x="238573" y="805591"/>
                      <a:pt x="216161" y="810073"/>
                      <a:pt x="195991" y="799876"/>
                    </a:cubicBezTo>
                    <a:cubicBezTo>
                      <a:pt x="180079" y="783964"/>
                      <a:pt x="170890" y="754716"/>
                      <a:pt x="154977" y="738692"/>
                    </a:cubicBezTo>
                    <a:cubicBezTo>
                      <a:pt x="139065" y="722779"/>
                      <a:pt x="116317" y="720090"/>
                      <a:pt x="100405" y="704178"/>
                    </a:cubicBezTo>
                    <a:cubicBezTo>
                      <a:pt x="90207" y="684119"/>
                      <a:pt x="90544" y="653415"/>
                      <a:pt x="80234" y="633357"/>
                    </a:cubicBezTo>
                    <a:cubicBezTo>
                      <a:pt x="70037" y="613298"/>
                      <a:pt x="49194" y="603773"/>
                      <a:pt x="38996" y="583714"/>
                    </a:cubicBezTo>
                    <a:cubicBezTo>
                      <a:pt x="35523" y="561415"/>
                      <a:pt x="45272" y="532391"/>
                      <a:pt x="41798" y="510092"/>
                    </a:cubicBezTo>
                    <a:cubicBezTo>
                      <a:pt x="38212" y="487792"/>
                      <a:pt x="21403" y="472328"/>
                      <a:pt x="17929" y="450140"/>
                    </a:cubicBezTo>
                    <a:cubicBezTo>
                      <a:pt x="21515" y="427841"/>
                      <a:pt x="39781" y="403300"/>
                      <a:pt x="43255" y="381000"/>
                    </a:cubicBezTo>
                    <a:cubicBezTo>
                      <a:pt x="46729" y="358700"/>
                      <a:pt x="35523" y="338866"/>
                      <a:pt x="39109" y="316566"/>
                    </a:cubicBezTo>
                    <a:cubicBezTo>
                      <a:pt x="49306" y="296508"/>
                      <a:pt x="74407" y="278690"/>
                      <a:pt x="84604" y="258632"/>
                    </a:cubicBezTo>
                    <a:cubicBezTo>
                      <a:pt x="94802" y="238573"/>
                      <a:pt x="90319" y="216161"/>
                      <a:pt x="100517" y="195991"/>
                    </a:cubicBezTo>
                    <a:cubicBezTo>
                      <a:pt x="116429" y="180079"/>
                      <a:pt x="145676" y="170890"/>
                      <a:pt x="161701" y="154977"/>
                    </a:cubicBezTo>
                    <a:cubicBezTo>
                      <a:pt x="177613" y="139065"/>
                      <a:pt x="180303" y="116317"/>
                      <a:pt x="196215" y="100405"/>
                    </a:cubicBezTo>
                    <a:cubicBezTo>
                      <a:pt x="216274" y="90207"/>
                      <a:pt x="246978" y="90544"/>
                      <a:pt x="267036" y="80234"/>
                    </a:cubicBezTo>
                    <a:cubicBezTo>
                      <a:pt x="287095" y="70037"/>
                      <a:pt x="296620" y="49194"/>
                      <a:pt x="316678" y="38996"/>
                    </a:cubicBezTo>
                    <a:cubicBezTo>
                      <a:pt x="338978" y="35523"/>
                      <a:pt x="368001" y="45272"/>
                      <a:pt x="390301" y="41798"/>
                    </a:cubicBezTo>
                    <a:cubicBezTo>
                      <a:pt x="412601" y="38324"/>
                      <a:pt x="428065" y="21403"/>
                      <a:pt x="450252" y="17929"/>
                    </a:cubicBezTo>
                    <a:cubicBezTo>
                      <a:pt x="472552" y="21403"/>
                      <a:pt x="497093" y="39781"/>
                      <a:pt x="519393" y="43255"/>
                    </a:cubicBezTo>
                    <a:cubicBezTo>
                      <a:pt x="541692" y="46841"/>
                      <a:pt x="561527" y="35523"/>
                      <a:pt x="583827" y="39109"/>
                    </a:cubicBezTo>
                    <a:cubicBezTo>
                      <a:pt x="603885" y="49306"/>
                      <a:pt x="621702" y="74407"/>
                      <a:pt x="641761" y="84604"/>
                    </a:cubicBezTo>
                    <a:cubicBezTo>
                      <a:pt x="661819" y="94802"/>
                      <a:pt x="684231" y="90319"/>
                      <a:pt x="704402" y="100517"/>
                    </a:cubicBezTo>
                    <a:cubicBezTo>
                      <a:pt x="720314" y="116429"/>
                      <a:pt x="729503" y="145676"/>
                      <a:pt x="745415" y="161701"/>
                    </a:cubicBezTo>
                    <a:cubicBezTo>
                      <a:pt x="761328" y="177613"/>
                      <a:pt x="784076" y="180303"/>
                      <a:pt x="799988" y="196215"/>
                    </a:cubicBezTo>
                    <a:cubicBezTo>
                      <a:pt x="810185" y="216274"/>
                      <a:pt x="809849" y="246978"/>
                      <a:pt x="820159" y="267036"/>
                    </a:cubicBezTo>
                    <a:cubicBezTo>
                      <a:pt x="830356" y="287095"/>
                      <a:pt x="851199" y="296620"/>
                      <a:pt x="861396" y="316678"/>
                    </a:cubicBezTo>
                    <a:cubicBezTo>
                      <a:pt x="864982" y="338978"/>
                      <a:pt x="855121" y="368001"/>
                      <a:pt x="858595" y="390301"/>
                    </a:cubicBezTo>
                    <a:cubicBezTo>
                      <a:pt x="862069" y="412601"/>
                      <a:pt x="878989" y="428065"/>
                      <a:pt x="882463" y="450252"/>
                    </a:cubicBezTo>
                    <a:cubicBezTo>
                      <a:pt x="878989" y="472552"/>
                      <a:pt x="860612" y="497093"/>
                      <a:pt x="857138" y="519393"/>
                    </a:cubicBezTo>
                    <a:cubicBezTo>
                      <a:pt x="853664" y="541692"/>
                      <a:pt x="864870" y="561639"/>
                      <a:pt x="861284" y="583939"/>
                    </a:cubicBezTo>
                    <a:close/>
                  </a:path>
                </a:pathLst>
              </a:custGeom>
              <a:solidFill>
                <a:schemeClr val="accent1">
                  <a:lumMod val="20000"/>
                  <a:lumOff val="80000"/>
                </a:schemeClr>
              </a:solidFill>
              <a:ln w="1121" cap="flat">
                <a:solidFill>
                  <a:schemeClr val="accent1">
                    <a:lumMod val="40000"/>
                    <a:lumOff val="60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38" name="TextBox 37">
              <a:extLst>
                <a:ext uri="{FF2B5EF4-FFF2-40B4-BE49-F238E27FC236}">
                  <a16:creationId xmlns:a16="http://schemas.microsoft.com/office/drawing/2014/main" id="{73161387-B402-43F0-8305-47C459AF49BA}"/>
                </a:ext>
              </a:extLst>
            </p:cNvPr>
            <p:cNvSpPr txBox="1"/>
            <p:nvPr/>
          </p:nvSpPr>
          <p:spPr>
            <a:xfrm>
              <a:off x="9612544" y="2393811"/>
              <a:ext cx="1784774" cy="369332"/>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78D4"/>
                  </a:solidFill>
                  <a:effectLst/>
                  <a:uLnTx/>
                  <a:uFillTx/>
                  <a:latin typeface="Segoe UI Semibold"/>
                  <a:ea typeface="+mn-ea"/>
                  <a:cs typeface="+mn-cs"/>
                </a:rPr>
                <a:t>Pervasive</a:t>
              </a:r>
            </a:p>
          </p:txBody>
        </p:sp>
        <p:sp>
          <p:nvSpPr>
            <p:cNvPr id="41" name="TextBox 40">
              <a:extLst>
                <a:ext uri="{FF2B5EF4-FFF2-40B4-BE49-F238E27FC236}">
                  <a16:creationId xmlns:a16="http://schemas.microsoft.com/office/drawing/2014/main" id="{F19BA04A-A4C9-4E11-ADDF-7E3B789C3145}"/>
                </a:ext>
              </a:extLst>
            </p:cNvPr>
            <p:cNvSpPr txBox="1"/>
            <p:nvPr/>
          </p:nvSpPr>
          <p:spPr>
            <a:xfrm>
              <a:off x="922682" y="5258277"/>
              <a:ext cx="1841698" cy="553998"/>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Have just enabled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telemetry </a:t>
              </a:r>
            </a:p>
          </p:txBody>
        </p:sp>
        <p:sp>
          <p:nvSpPr>
            <p:cNvPr id="42" name="TextBox 41">
              <a:extLst>
                <a:ext uri="{FF2B5EF4-FFF2-40B4-BE49-F238E27FC236}">
                  <a16:creationId xmlns:a16="http://schemas.microsoft.com/office/drawing/2014/main" id="{9D51408B-AF47-4F1B-8805-A81536CACB71}"/>
                </a:ext>
              </a:extLst>
            </p:cNvPr>
            <p:cNvSpPr txBox="1"/>
            <p:nvPr/>
          </p:nvSpPr>
          <p:spPr>
            <a:xfrm>
              <a:off x="3001432" y="5258277"/>
              <a:ext cx="1784774" cy="553998"/>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Select roles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use telemetry </a:t>
              </a:r>
            </a:p>
          </p:txBody>
        </p:sp>
        <p:sp>
          <p:nvSpPr>
            <p:cNvPr id="43" name="TextBox 42">
              <a:extLst>
                <a:ext uri="{FF2B5EF4-FFF2-40B4-BE49-F238E27FC236}">
                  <a16:creationId xmlns:a16="http://schemas.microsoft.com/office/drawing/2014/main" id="{6CA7C2ED-D576-4132-BDB5-791696F5ABCA}"/>
                </a:ext>
              </a:extLst>
            </p:cNvPr>
            <p:cNvSpPr txBox="1"/>
            <p:nvPr/>
          </p:nvSpPr>
          <p:spPr>
            <a:xfrm>
              <a:off x="5184646" y="5258277"/>
              <a:ext cx="1825754" cy="553998"/>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Projects include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telemetry </a:t>
              </a:r>
            </a:p>
          </p:txBody>
        </p:sp>
        <p:sp>
          <p:nvSpPr>
            <p:cNvPr id="44" name="TextBox 43">
              <a:extLst>
                <a:ext uri="{FF2B5EF4-FFF2-40B4-BE49-F238E27FC236}">
                  <a16:creationId xmlns:a16="http://schemas.microsoft.com/office/drawing/2014/main" id="{D0B95BD3-E774-4510-BED7-E3E0D1B58D13}"/>
                </a:ext>
              </a:extLst>
            </p:cNvPr>
            <p:cNvSpPr txBox="1"/>
            <p:nvPr/>
          </p:nvSpPr>
          <p:spPr>
            <a:xfrm>
              <a:off x="7226960" y="5258277"/>
              <a:ext cx="2148534" cy="830997"/>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Cross-customer</a:t>
              </a:r>
              <a:br>
                <a:rPr kumimoji="0" lang="en-US" sz="1800" b="0" i="0" u="none" strike="noStrike" kern="1200" cap="none" spc="0" normalizeH="0" baseline="0" noProof="0">
                  <a:ln>
                    <a:noFill/>
                  </a:ln>
                  <a:solidFill>
                    <a:srgbClr val="000000"/>
                  </a:solidFill>
                  <a:effectLst/>
                  <a:uLnTx/>
                  <a:uFillTx/>
                  <a:latin typeface="Segoe UI"/>
                  <a:ea typeface="+mn-ea"/>
                  <a:cs typeface="+mn-cs"/>
                </a:rPr>
              </a:br>
              <a:r>
                <a:rPr kumimoji="0" lang="en-US" sz="1800" b="0" i="0" u="none" strike="noStrike" kern="1200" cap="none" spc="0" normalizeH="0" baseline="0" noProof="0">
                  <a:ln>
                    <a:noFill/>
                  </a:ln>
                  <a:solidFill>
                    <a:srgbClr val="000000"/>
                  </a:solidFill>
                  <a:effectLst/>
                  <a:uLnTx/>
                  <a:uFillTx/>
                  <a:latin typeface="Segoe UI"/>
                  <a:ea typeface="+mn-ea"/>
                  <a:cs typeface="+mn-cs"/>
                </a:rPr>
                <a:t>(or cross-app) use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Pervasive </a:t>
              </a:r>
            </a:p>
          </p:txBody>
        </p:sp>
        <p:sp>
          <p:nvSpPr>
            <p:cNvPr id="45" name="TextBox 44">
              <a:extLst>
                <a:ext uri="{FF2B5EF4-FFF2-40B4-BE49-F238E27FC236}">
                  <a16:creationId xmlns:a16="http://schemas.microsoft.com/office/drawing/2014/main" id="{EF1280F0-8F5A-42BE-8502-EC501EF7D51A}"/>
                </a:ext>
              </a:extLst>
            </p:cNvPr>
            <p:cNvSpPr txBox="1"/>
            <p:nvPr/>
          </p:nvSpPr>
          <p:spPr>
            <a:xfrm>
              <a:off x="9569702" y="5258277"/>
              <a:ext cx="1870458" cy="553998"/>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Telemetry enables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proactiveness </a:t>
              </a:r>
            </a:p>
          </p:txBody>
        </p:sp>
        <p:cxnSp>
          <p:nvCxnSpPr>
            <p:cNvPr id="48" name="Straight Connector 47">
              <a:extLst>
                <a:ext uri="{FF2B5EF4-FFF2-40B4-BE49-F238E27FC236}">
                  <a16:creationId xmlns:a16="http://schemas.microsoft.com/office/drawing/2014/main" id="{3C1FFBA2-E567-4804-8224-87DFBBF45F81}"/>
                </a:ext>
              </a:extLst>
            </p:cNvPr>
            <p:cNvCxnSpPr>
              <a:cxnSpLocks/>
            </p:cNvCxnSpPr>
            <p:nvPr/>
          </p:nvCxnSpPr>
          <p:spPr>
            <a:xfrm>
              <a:off x="1843531" y="4577508"/>
              <a:ext cx="0" cy="505418"/>
            </a:xfrm>
            <a:prstGeom prst="line">
              <a:avLst/>
            </a:prstGeom>
            <a:ln>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F18FD4F0-B685-4982-B9D3-48DCD2D38DBF}"/>
                </a:ext>
              </a:extLst>
            </p:cNvPr>
            <p:cNvCxnSpPr>
              <a:cxnSpLocks/>
            </p:cNvCxnSpPr>
            <p:nvPr/>
          </p:nvCxnSpPr>
          <p:spPr>
            <a:xfrm>
              <a:off x="3893819" y="4244340"/>
              <a:ext cx="0" cy="838586"/>
            </a:xfrm>
            <a:prstGeom prst="line">
              <a:avLst/>
            </a:prstGeom>
            <a:ln>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574EB0D7-6B98-459F-BBAD-5891DC508A89}"/>
                </a:ext>
              </a:extLst>
            </p:cNvPr>
            <p:cNvCxnSpPr>
              <a:cxnSpLocks/>
            </p:cNvCxnSpPr>
            <p:nvPr/>
          </p:nvCxnSpPr>
          <p:spPr>
            <a:xfrm>
              <a:off x="6097523" y="3895725"/>
              <a:ext cx="0" cy="1187201"/>
            </a:xfrm>
            <a:prstGeom prst="line">
              <a:avLst/>
            </a:prstGeom>
            <a:ln>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780F893E-7B33-48C4-B3D4-0F992BFBA773}"/>
                </a:ext>
              </a:extLst>
            </p:cNvPr>
            <p:cNvCxnSpPr>
              <a:cxnSpLocks/>
            </p:cNvCxnSpPr>
            <p:nvPr/>
          </p:nvCxnSpPr>
          <p:spPr>
            <a:xfrm>
              <a:off x="8301227" y="3590925"/>
              <a:ext cx="0" cy="1492001"/>
            </a:xfrm>
            <a:prstGeom prst="line">
              <a:avLst/>
            </a:prstGeom>
            <a:ln>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D72F1D4E-E25E-49A1-882E-99037385DB18}"/>
                </a:ext>
              </a:extLst>
            </p:cNvPr>
            <p:cNvCxnSpPr>
              <a:cxnSpLocks/>
            </p:cNvCxnSpPr>
            <p:nvPr/>
          </p:nvCxnSpPr>
          <p:spPr>
            <a:xfrm>
              <a:off x="10504931" y="3257550"/>
              <a:ext cx="0" cy="1825376"/>
            </a:xfrm>
            <a:prstGeom prst="line">
              <a:avLst/>
            </a:prstGeom>
            <a:ln>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67" name="target_2" title="Icon of a target with an arrow hitting the bullseye">
              <a:extLst>
                <a:ext uri="{FF2B5EF4-FFF2-40B4-BE49-F238E27FC236}">
                  <a16:creationId xmlns:a16="http://schemas.microsoft.com/office/drawing/2014/main" id="{1C5FFA2D-6104-4A14-A35C-1C8CE0DBC25F}"/>
                </a:ext>
              </a:extLst>
            </p:cNvPr>
            <p:cNvSpPr>
              <a:spLocks noChangeAspect="1" noEditPoints="1"/>
            </p:cNvSpPr>
            <p:nvPr/>
          </p:nvSpPr>
          <p:spPr bwMode="auto">
            <a:xfrm>
              <a:off x="5907233" y="2402257"/>
              <a:ext cx="380581" cy="379064"/>
            </a:xfrm>
            <a:custGeom>
              <a:avLst/>
              <a:gdLst>
                <a:gd name="T0" fmla="*/ 314 w 346"/>
                <a:gd name="T1" fmla="*/ 73 h 346"/>
                <a:gd name="T2" fmla="*/ 346 w 346"/>
                <a:gd name="T3" fmla="*/ 173 h 346"/>
                <a:gd name="T4" fmla="*/ 173 w 346"/>
                <a:gd name="T5" fmla="*/ 346 h 346"/>
                <a:gd name="T6" fmla="*/ 0 w 346"/>
                <a:gd name="T7" fmla="*/ 173 h 346"/>
                <a:gd name="T8" fmla="*/ 173 w 346"/>
                <a:gd name="T9" fmla="*/ 0 h 346"/>
                <a:gd name="T10" fmla="*/ 269 w 346"/>
                <a:gd name="T11" fmla="*/ 30 h 346"/>
                <a:gd name="T12" fmla="*/ 173 w 346"/>
                <a:gd name="T13" fmla="*/ 274 h 346"/>
                <a:gd name="T14" fmla="*/ 274 w 346"/>
                <a:gd name="T15" fmla="*/ 173 h 346"/>
                <a:gd name="T16" fmla="*/ 173 w 346"/>
                <a:gd name="T17" fmla="*/ 72 h 346"/>
                <a:gd name="T18" fmla="*/ 72 w 346"/>
                <a:gd name="T19" fmla="*/ 173 h 346"/>
                <a:gd name="T20" fmla="*/ 173 w 346"/>
                <a:gd name="T21" fmla="*/ 274 h 346"/>
                <a:gd name="T22" fmla="*/ 173 w 346"/>
                <a:gd name="T23" fmla="*/ 203 h 346"/>
                <a:gd name="T24" fmla="*/ 203 w 346"/>
                <a:gd name="T25" fmla="*/ 173 h 346"/>
                <a:gd name="T26" fmla="*/ 173 w 346"/>
                <a:gd name="T27" fmla="*/ 143 h 346"/>
                <a:gd name="T28" fmla="*/ 143 w 346"/>
                <a:gd name="T29" fmla="*/ 173 h 346"/>
                <a:gd name="T30" fmla="*/ 173 w 346"/>
                <a:gd name="T31" fmla="*/ 203 h 346"/>
                <a:gd name="T32" fmla="*/ 173 w 346"/>
                <a:gd name="T33" fmla="*/ 173 h 346"/>
                <a:gd name="T34" fmla="*/ 241 w 346"/>
                <a:gd name="T35" fmla="*/ 99 h 346"/>
                <a:gd name="T36" fmla="*/ 334 w 346"/>
                <a:gd name="T37" fmla="*/ 54 h 346"/>
                <a:gd name="T38" fmla="*/ 291 w 346"/>
                <a:gd name="T39" fmla="*/ 54 h 346"/>
                <a:gd name="T40" fmla="*/ 291 w 346"/>
                <a:gd name="T41" fmla="*/ 10 h 346"/>
                <a:gd name="T42" fmla="*/ 241 w 346"/>
                <a:gd name="T43" fmla="*/ 56 h 346"/>
                <a:gd name="T44" fmla="*/ 241 w 346"/>
                <a:gd name="T45" fmla="*/ 99 h 346"/>
                <a:gd name="T46" fmla="*/ 285 w 346"/>
                <a:gd name="T47" fmla="*/ 99 h 346"/>
                <a:gd name="T48" fmla="*/ 334 w 346"/>
                <a:gd name="T49" fmla="*/ 54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46" h="346">
                  <a:moveTo>
                    <a:pt x="314" y="73"/>
                  </a:moveTo>
                  <a:cubicBezTo>
                    <a:pt x="334" y="101"/>
                    <a:pt x="346" y="136"/>
                    <a:pt x="346" y="173"/>
                  </a:cubicBezTo>
                  <a:cubicBezTo>
                    <a:pt x="346" y="268"/>
                    <a:pt x="268" y="346"/>
                    <a:pt x="173" y="346"/>
                  </a:cubicBezTo>
                  <a:cubicBezTo>
                    <a:pt x="78" y="346"/>
                    <a:pt x="0" y="268"/>
                    <a:pt x="0" y="173"/>
                  </a:cubicBezTo>
                  <a:cubicBezTo>
                    <a:pt x="0" y="78"/>
                    <a:pt x="78" y="0"/>
                    <a:pt x="173" y="0"/>
                  </a:cubicBezTo>
                  <a:cubicBezTo>
                    <a:pt x="209" y="0"/>
                    <a:pt x="242" y="11"/>
                    <a:pt x="269" y="30"/>
                  </a:cubicBezTo>
                  <a:moveTo>
                    <a:pt x="173" y="274"/>
                  </a:moveTo>
                  <a:cubicBezTo>
                    <a:pt x="229" y="274"/>
                    <a:pt x="274" y="229"/>
                    <a:pt x="274" y="173"/>
                  </a:cubicBezTo>
                  <a:cubicBezTo>
                    <a:pt x="274" y="117"/>
                    <a:pt x="229" y="72"/>
                    <a:pt x="173" y="72"/>
                  </a:cubicBezTo>
                  <a:cubicBezTo>
                    <a:pt x="117" y="72"/>
                    <a:pt x="72" y="117"/>
                    <a:pt x="72" y="173"/>
                  </a:cubicBezTo>
                  <a:cubicBezTo>
                    <a:pt x="72" y="229"/>
                    <a:pt x="117" y="274"/>
                    <a:pt x="173" y="274"/>
                  </a:cubicBezTo>
                  <a:close/>
                  <a:moveTo>
                    <a:pt x="173" y="203"/>
                  </a:moveTo>
                  <a:cubicBezTo>
                    <a:pt x="190" y="203"/>
                    <a:pt x="203" y="190"/>
                    <a:pt x="203" y="173"/>
                  </a:cubicBezTo>
                  <a:cubicBezTo>
                    <a:pt x="203" y="156"/>
                    <a:pt x="190" y="143"/>
                    <a:pt x="173" y="143"/>
                  </a:cubicBezTo>
                  <a:cubicBezTo>
                    <a:pt x="156" y="143"/>
                    <a:pt x="143" y="156"/>
                    <a:pt x="143" y="173"/>
                  </a:cubicBezTo>
                  <a:cubicBezTo>
                    <a:pt x="143" y="190"/>
                    <a:pt x="156" y="203"/>
                    <a:pt x="173" y="203"/>
                  </a:cubicBezTo>
                  <a:close/>
                  <a:moveTo>
                    <a:pt x="173" y="173"/>
                  </a:moveTo>
                  <a:cubicBezTo>
                    <a:pt x="241" y="99"/>
                    <a:pt x="241" y="99"/>
                    <a:pt x="241" y="99"/>
                  </a:cubicBezTo>
                  <a:moveTo>
                    <a:pt x="334" y="54"/>
                  </a:moveTo>
                  <a:cubicBezTo>
                    <a:pt x="291" y="54"/>
                    <a:pt x="291" y="54"/>
                    <a:pt x="291" y="54"/>
                  </a:cubicBezTo>
                  <a:cubicBezTo>
                    <a:pt x="291" y="10"/>
                    <a:pt x="291" y="10"/>
                    <a:pt x="291" y="10"/>
                  </a:cubicBezTo>
                  <a:cubicBezTo>
                    <a:pt x="241" y="56"/>
                    <a:pt x="241" y="56"/>
                    <a:pt x="241" y="56"/>
                  </a:cubicBezTo>
                  <a:cubicBezTo>
                    <a:pt x="241" y="99"/>
                    <a:pt x="241" y="99"/>
                    <a:pt x="241" y="99"/>
                  </a:cubicBezTo>
                  <a:cubicBezTo>
                    <a:pt x="285" y="99"/>
                    <a:pt x="285" y="99"/>
                    <a:pt x="285" y="99"/>
                  </a:cubicBezTo>
                  <a:lnTo>
                    <a:pt x="334" y="54"/>
                  </a:lnTo>
                  <a:close/>
                </a:path>
              </a:pathLst>
            </a:custGeom>
            <a:noFill/>
            <a:ln w="15875" cap="flat">
              <a:solidFill>
                <a:schemeClr val="bg1"/>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8" name="strategy" title="Icon of two circles and a curved arrow winding between three exes connecting them">
              <a:extLst>
                <a:ext uri="{FF2B5EF4-FFF2-40B4-BE49-F238E27FC236}">
                  <a16:creationId xmlns:a16="http://schemas.microsoft.com/office/drawing/2014/main" id="{2DC69846-9B9E-40D1-8BD6-A234F9CE4EE9}"/>
                </a:ext>
              </a:extLst>
            </p:cNvPr>
            <p:cNvSpPr>
              <a:spLocks noChangeAspect="1" noEditPoints="1"/>
            </p:cNvSpPr>
            <p:nvPr/>
          </p:nvSpPr>
          <p:spPr bwMode="auto">
            <a:xfrm>
              <a:off x="8141207" y="2027397"/>
              <a:ext cx="320040" cy="426397"/>
            </a:xfrm>
            <a:custGeom>
              <a:avLst/>
              <a:gdLst>
                <a:gd name="T0" fmla="*/ 208 w 240"/>
                <a:gd name="T1" fmla="*/ 83 h 322"/>
                <a:gd name="T2" fmla="*/ 207 w 240"/>
                <a:gd name="T3" fmla="*/ 128 h 322"/>
                <a:gd name="T4" fmla="*/ 166 w 240"/>
                <a:gd name="T5" fmla="*/ 178 h 322"/>
                <a:gd name="T6" fmla="*/ 83 w 240"/>
                <a:gd name="T7" fmla="*/ 178 h 322"/>
                <a:gd name="T8" fmla="*/ 43 w 240"/>
                <a:gd name="T9" fmla="*/ 191 h 322"/>
                <a:gd name="T10" fmla="*/ 25 w 240"/>
                <a:gd name="T11" fmla="*/ 230 h 322"/>
                <a:gd name="T12" fmla="*/ 25 w 240"/>
                <a:gd name="T13" fmla="*/ 239 h 322"/>
                <a:gd name="T14" fmla="*/ 239 w 240"/>
                <a:gd name="T15" fmla="*/ 114 h 322"/>
                <a:gd name="T16" fmla="*/ 208 w 240"/>
                <a:gd name="T17" fmla="*/ 83 h 322"/>
                <a:gd name="T18" fmla="*/ 177 w 240"/>
                <a:gd name="T19" fmla="*/ 114 h 322"/>
                <a:gd name="T20" fmla="*/ 0 w 240"/>
                <a:gd name="T21" fmla="*/ 296 h 322"/>
                <a:gd name="T22" fmla="*/ 26 w 240"/>
                <a:gd name="T23" fmla="*/ 322 h 322"/>
                <a:gd name="T24" fmla="*/ 52 w 240"/>
                <a:gd name="T25" fmla="*/ 296 h 322"/>
                <a:gd name="T26" fmla="*/ 26 w 240"/>
                <a:gd name="T27" fmla="*/ 270 h 322"/>
                <a:gd name="T28" fmla="*/ 0 w 240"/>
                <a:gd name="T29" fmla="*/ 296 h 322"/>
                <a:gd name="T30" fmla="*/ 187 w 240"/>
                <a:gd name="T31" fmla="*/ 26 h 322"/>
                <a:gd name="T32" fmla="*/ 213 w 240"/>
                <a:gd name="T33" fmla="*/ 52 h 322"/>
                <a:gd name="T34" fmla="*/ 239 w 240"/>
                <a:gd name="T35" fmla="*/ 26 h 322"/>
                <a:gd name="T36" fmla="*/ 213 w 240"/>
                <a:gd name="T37" fmla="*/ 0 h 322"/>
                <a:gd name="T38" fmla="*/ 187 w 240"/>
                <a:gd name="T39" fmla="*/ 26 h 322"/>
                <a:gd name="T40" fmla="*/ 67 w 240"/>
                <a:gd name="T41" fmla="*/ 96 h 322"/>
                <a:gd name="T42" fmla="*/ 119 w 240"/>
                <a:gd name="T43" fmla="*/ 148 h 322"/>
                <a:gd name="T44" fmla="*/ 119 w 240"/>
                <a:gd name="T45" fmla="*/ 96 h 322"/>
                <a:gd name="T46" fmla="*/ 67 w 240"/>
                <a:gd name="T47" fmla="*/ 148 h 322"/>
                <a:gd name="T48" fmla="*/ 189 w 240"/>
                <a:gd name="T49" fmla="*/ 203 h 322"/>
                <a:gd name="T50" fmla="*/ 240 w 240"/>
                <a:gd name="T51" fmla="*/ 255 h 322"/>
                <a:gd name="T52" fmla="*/ 240 w 240"/>
                <a:gd name="T53" fmla="*/ 203 h 322"/>
                <a:gd name="T54" fmla="*/ 189 w 240"/>
                <a:gd name="T55" fmla="*/ 255 h 322"/>
                <a:gd name="T56" fmla="*/ 93 w 240"/>
                <a:gd name="T57" fmla="*/ 227 h 322"/>
                <a:gd name="T58" fmla="*/ 145 w 240"/>
                <a:gd name="T59" fmla="*/ 279 h 322"/>
                <a:gd name="T60" fmla="*/ 145 w 240"/>
                <a:gd name="T61" fmla="*/ 227 h 322"/>
                <a:gd name="T62" fmla="*/ 93 w 240"/>
                <a:gd name="T63" fmla="*/ 279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40" h="322">
                  <a:moveTo>
                    <a:pt x="208" y="83"/>
                  </a:moveTo>
                  <a:cubicBezTo>
                    <a:pt x="208" y="83"/>
                    <a:pt x="208" y="103"/>
                    <a:pt x="207" y="128"/>
                  </a:cubicBezTo>
                  <a:cubicBezTo>
                    <a:pt x="206" y="177"/>
                    <a:pt x="166" y="178"/>
                    <a:pt x="166" y="178"/>
                  </a:cubicBezTo>
                  <a:cubicBezTo>
                    <a:pt x="83" y="178"/>
                    <a:pt x="83" y="178"/>
                    <a:pt x="83" y="178"/>
                  </a:cubicBezTo>
                  <a:cubicBezTo>
                    <a:pt x="83" y="178"/>
                    <a:pt x="58" y="178"/>
                    <a:pt x="43" y="191"/>
                  </a:cubicBezTo>
                  <a:cubicBezTo>
                    <a:pt x="28" y="203"/>
                    <a:pt x="25" y="220"/>
                    <a:pt x="25" y="230"/>
                  </a:cubicBezTo>
                  <a:cubicBezTo>
                    <a:pt x="25" y="239"/>
                    <a:pt x="25" y="239"/>
                    <a:pt x="25" y="239"/>
                  </a:cubicBezTo>
                  <a:moveTo>
                    <a:pt x="239" y="114"/>
                  </a:moveTo>
                  <a:cubicBezTo>
                    <a:pt x="208" y="83"/>
                    <a:pt x="208" y="83"/>
                    <a:pt x="208" y="83"/>
                  </a:cubicBezTo>
                  <a:cubicBezTo>
                    <a:pt x="177" y="114"/>
                    <a:pt x="177" y="114"/>
                    <a:pt x="177" y="114"/>
                  </a:cubicBezTo>
                  <a:moveTo>
                    <a:pt x="0" y="296"/>
                  </a:moveTo>
                  <a:cubicBezTo>
                    <a:pt x="0" y="310"/>
                    <a:pt x="12" y="322"/>
                    <a:pt x="26" y="322"/>
                  </a:cubicBezTo>
                  <a:cubicBezTo>
                    <a:pt x="40" y="322"/>
                    <a:pt x="52" y="310"/>
                    <a:pt x="52" y="296"/>
                  </a:cubicBezTo>
                  <a:cubicBezTo>
                    <a:pt x="52" y="282"/>
                    <a:pt x="40" y="270"/>
                    <a:pt x="26" y="270"/>
                  </a:cubicBezTo>
                  <a:cubicBezTo>
                    <a:pt x="12" y="270"/>
                    <a:pt x="0" y="282"/>
                    <a:pt x="0" y="296"/>
                  </a:cubicBezTo>
                  <a:close/>
                  <a:moveTo>
                    <a:pt x="187" y="26"/>
                  </a:moveTo>
                  <a:cubicBezTo>
                    <a:pt x="187" y="40"/>
                    <a:pt x="199" y="52"/>
                    <a:pt x="213" y="52"/>
                  </a:cubicBezTo>
                  <a:cubicBezTo>
                    <a:pt x="227" y="52"/>
                    <a:pt x="239" y="40"/>
                    <a:pt x="239" y="26"/>
                  </a:cubicBezTo>
                  <a:cubicBezTo>
                    <a:pt x="239" y="12"/>
                    <a:pt x="227" y="0"/>
                    <a:pt x="213" y="0"/>
                  </a:cubicBezTo>
                  <a:cubicBezTo>
                    <a:pt x="199" y="0"/>
                    <a:pt x="187" y="12"/>
                    <a:pt x="187" y="26"/>
                  </a:cubicBezTo>
                  <a:close/>
                  <a:moveTo>
                    <a:pt x="67" y="96"/>
                  </a:moveTo>
                  <a:cubicBezTo>
                    <a:pt x="119" y="148"/>
                    <a:pt x="119" y="148"/>
                    <a:pt x="119" y="148"/>
                  </a:cubicBezTo>
                  <a:moveTo>
                    <a:pt x="119" y="96"/>
                  </a:moveTo>
                  <a:cubicBezTo>
                    <a:pt x="67" y="148"/>
                    <a:pt x="67" y="148"/>
                    <a:pt x="67" y="148"/>
                  </a:cubicBezTo>
                  <a:moveTo>
                    <a:pt x="189" y="203"/>
                  </a:moveTo>
                  <a:cubicBezTo>
                    <a:pt x="240" y="255"/>
                    <a:pt x="240" y="255"/>
                    <a:pt x="240" y="255"/>
                  </a:cubicBezTo>
                  <a:moveTo>
                    <a:pt x="240" y="203"/>
                  </a:moveTo>
                  <a:cubicBezTo>
                    <a:pt x="189" y="255"/>
                    <a:pt x="189" y="255"/>
                    <a:pt x="189" y="255"/>
                  </a:cubicBezTo>
                  <a:moveTo>
                    <a:pt x="93" y="227"/>
                  </a:moveTo>
                  <a:cubicBezTo>
                    <a:pt x="145" y="279"/>
                    <a:pt x="145" y="279"/>
                    <a:pt x="145" y="279"/>
                  </a:cubicBezTo>
                  <a:moveTo>
                    <a:pt x="145" y="227"/>
                  </a:moveTo>
                  <a:cubicBezTo>
                    <a:pt x="93" y="279"/>
                    <a:pt x="93" y="279"/>
                    <a:pt x="93" y="279"/>
                  </a:cubicBezTo>
                </a:path>
              </a:pathLst>
            </a:custGeom>
            <a:noFill/>
            <a:ln w="15875"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9" name="IoT" title="Icon of five circles that all connect to a center circle">
              <a:extLst>
                <a:ext uri="{FF2B5EF4-FFF2-40B4-BE49-F238E27FC236}">
                  <a16:creationId xmlns:a16="http://schemas.microsoft.com/office/drawing/2014/main" id="{8C897958-8D10-4F2B-9DBB-02CA881D3488}"/>
                </a:ext>
              </a:extLst>
            </p:cNvPr>
            <p:cNvSpPr>
              <a:spLocks noChangeAspect="1" noEditPoints="1"/>
            </p:cNvSpPr>
            <p:nvPr/>
          </p:nvSpPr>
          <p:spPr bwMode="auto">
            <a:xfrm>
              <a:off x="10322051" y="1663504"/>
              <a:ext cx="365760" cy="366346"/>
            </a:xfrm>
            <a:custGeom>
              <a:avLst/>
              <a:gdLst>
                <a:gd name="T0" fmla="*/ 235 w 352"/>
                <a:gd name="T1" fmla="*/ 176 h 352"/>
                <a:gd name="T2" fmla="*/ 176 w 352"/>
                <a:gd name="T3" fmla="*/ 235 h 352"/>
                <a:gd name="T4" fmla="*/ 117 w 352"/>
                <a:gd name="T5" fmla="*/ 176 h 352"/>
                <a:gd name="T6" fmla="*/ 176 w 352"/>
                <a:gd name="T7" fmla="*/ 117 h 352"/>
                <a:gd name="T8" fmla="*/ 235 w 352"/>
                <a:gd name="T9" fmla="*/ 176 h 352"/>
                <a:gd name="T10" fmla="*/ 270 w 352"/>
                <a:gd name="T11" fmla="*/ 0 h 352"/>
                <a:gd name="T12" fmla="*/ 235 w 352"/>
                <a:gd name="T13" fmla="*/ 35 h 352"/>
                <a:gd name="T14" fmla="*/ 270 w 352"/>
                <a:gd name="T15" fmla="*/ 70 h 352"/>
                <a:gd name="T16" fmla="*/ 305 w 352"/>
                <a:gd name="T17" fmla="*/ 35 h 352"/>
                <a:gd name="T18" fmla="*/ 270 w 352"/>
                <a:gd name="T19" fmla="*/ 0 h 352"/>
                <a:gd name="T20" fmla="*/ 82 w 352"/>
                <a:gd name="T21" fmla="*/ 23 h 352"/>
                <a:gd name="T22" fmla="*/ 47 w 352"/>
                <a:gd name="T23" fmla="*/ 59 h 352"/>
                <a:gd name="T24" fmla="*/ 82 w 352"/>
                <a:gd name="T25" fmla="*/ 94 h 352"/>
                <a:gd name="T26" fmla="*/ 117 w 352"/>
                <a:gd name="T27" fmla="*/ 59 h 352"/>
                <a:gd name="T28" fmla="*/ 82 w 352"/>
                <a:gd name="T29" fmla="*/ 23 h 352"/>
                <a:gd name="T30" fmla="*/ 35 w 352"/>
                <a:gd name="T31" fmla="*/ 211 h 352"/>
                <a:gd name="T32" fmla="*/ 0 w 352"/>
                <a:gd name="T33" fmla="*/ 246 h 352"/>
                <a:gd name="T34" fmla="*/ 35 w 352"/>
                <a:gd name="T35" fmla="*/ 282 h 352"/>
                <a:gd name="T36" fmla="*/ 70 w 352"/>
                <a:gd name="T37" fmla="*/ 246 h 352"/>
                <a:gd name="T38" fmla="*/ 35 w 352"/>
                <a:gd name="T39" fmla="*/ 211 h 352"/>
                <a:gd name="T40" fmla="*/ 223 w 352"/>
                <a:gd name="T41" fmla="*/ 282 h 352"/>
                <a:gd name="T42" fmla="*/ 188 w 352"/>
                <a:gd name="T43" fmla="*/ 317 h 352"/>
                <a:gd name="T44" fmla="*/ 223 w 352"/>
                <a:gd name="T45" fmla="*/ 352 h 352"/>
                <a:gd name="T46" fmla="*/ 258 w 352"/>
                <a:gd name="T47" fmla="*/ 317 h 352"/>
                <a:gd name="T48" fmla="*/ 223 w 352"/>
                <a:gd name="T49" fmla="*/ 282 h 352"/>
                <a:gd name="T50" fmla="*/ 317 w 352"/>
                <a:gd name="T51" fmla="*/ 164 h 352"/>
                <a:gd name="T52" fmla="*/ 282 w 352"/>
                <a:gd name="T53" fmla="*/ 199 h 352"/>
                <a:gd name="T54" fmla="*/ 317 w 352"/>
                <a:gd name="T55" fmla="*/ 235 h 352"/>
                <a:gd name="T56" fmla="*/ 352 w 352"/>
                <a:gd name="T57" fmla="*/ 199 h 352"/>
                <a:gd name="T58" fmla="*/ 317 w 352"/>
                <a:gd name="T59" fmla="*/ 164 h 352"/>
                <a:gd name="T60" fmla="*/ 250 w 352"/>
                <a:gd name="T61" fmla="*/ 64 h 352"/>
                <a:gd name="T62" fmla="*/ 209 w 352"/>
                <a:gd name="T63" fmla="*/ 127 h 352"/>
                <a:gd name="T64" fmla="*/ 139 w 352"/>
                <a:gd name="T65" fmla="*/ 130 h 352"/>
                <a:gd name="T66" fmla="*/ 104 w 352"/>
                <a:gd name="T67" fmla="*/ 86 h 352"/>
                <a:gd name="T68" fmla="*/ 67 w 352"/>
                <a:gd name="T69" fmla="*/ 231 h 352"/>
                <a:gd name="T70" fmla="*/ 124 w 352"/>
                <a:gd name="T71" fmla="*/ 202 h 352"/>
                <a:gd name="T72" fmla="*/ 212 w 352"/>
                <a:gd name="T73" fmla="*/ 283 h 352"/>
                <a:gd name="T74" fmla="*/ 195 w 352"/>
                <a:gd name="T75" fmla="*/ 232 h 352"/>
                <a:gd name="T76" fmla="*/ 234 w 352"/>
                <a:gd name="T77" fmla="*/ 186 h 352"/>
                <a:gd name="T78" fmla="*/ 282 w 352"/>
                <a:gd name="T79" fmla="*/ 194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2" h="352">
                  <a:moveTo>
                    <a:pt x="235" y="176"/>
                  </a:moveTo>
                  <a:cubicBezTo>
                    <a:pt x="235" y="208"/>
                    <a:pt x="208" y="235"/>
                    <a:pt x="176" y="235"/>
                  </a:cubicBezTo>
                  <a:cubicBezTo>
                    <a:pt x="144" y="235"/>
                    <a:pt x="117" y="208"/>
                    <a:pt x="117" y="176"/>
                  </a:cubicBezTo>
                  <a:cubicBezTo>
                    <a:pt x="117" y="144"/>
                    <a:pt x="144" y="117"/>
                    <a:pt x="176" y="117"/>
                  </a:cubicBezTo>
                  <a:cubicBezTo>
                    <a:pt x="208" y="117"/>
                    <a:pt x="235" y="144"/>
                    <a:pt x="235" y="176"/>
                  </a:cubicBezTo>
                  <a:close/>
                  <a:moveTo>
                    <a:pt x="270" y="0"/>
                  </a:moveTo>
                  <a:cubicBezTo>
                    <a:pt x="250" y="0"/>
                    <a:pt x="235" y="16"/>
                    <a:pt x="235" y="35"/>
                  </a:cubicBezTo>
                  <a:cubicBezTo>
                    <a:pt x="235" y="55"/>
                    <a:pt x="250" y="70"/>
                    <a:pt x="270" y="70"/>
                  </a:cubicBezTo>
                  <a:cubicBezTo>
                    <a:pt x="289" y="70"/>
                    <a:pt x="305" y="55"/>
                    <a:pt x="305" y="35"/>
                  </a:cubicBezTo>
                  <a:cubicBezTo>
                    <a:pt x="305" y="16"/>
                    <a:pt x="289" y="0"/>
                    <a:pt x="270" y="0"/>
                  </a:cubicBezTo>
                  <a:close/>
                  <a:moveTo>
                    <a:pt x="82" y="23"/>
                  </a:moveTo>
                  <a:cubicBezTo>
                    <a:pt x="63" y="23"/>
                    <a:pt x="47" y="39"/>
                    <a:pt x="47" y="59"/>
                  </a:cubicBezTo>
                  <a:cubicBezTo>
                    <a:pt x="47" y="78"/>
                    <a:pt x="63" y="94"/>
                    <a:pt x="82" y="94"/>
                  </a:cubicBezTo>
                  <a:cubicBezTo>
                    <a:pt x="102" y="94"/>
                    <a:pt x="117" y="78"/>
                    <a:pt x="117" y="59"/>
                  </a:cubicBezTo>
                  <a:cubicBezTo>
                    <a:pt x="117" y="39"/>
                    <a:pt x="102" y="23"/>
                    <a:pt x="82" y="23"/>
                  </a:cubicBezTo>
                  <a:close/>
                  <a:moveTo>
                    <a:pt x="35" y="211"/>
                  </a:moveTo>
                  <a:cubicBezTo>
                    <a:pt x="16" y="211"/>
                    <a:pt x="0" y="227"/>
                    <a:pt x="0" y="246"/>
                  </a:cubicBezTo>
                  <a:cubicBezTo>
                    <a:pt x="0" y="266"/>
                    <a:pt x="16" y="282"/>
                    <a:pt x="35" y="282"/>
                  </a:cubicBezTo>
                  <a:cubicBezTo>
                    <a:pt x="55" y="282"/>
                    <a:pt x="70" y="266"/>
                    <a:pt x="70" y="246"/>
                  </a:cubicBezTo>
                  <a:cubicBezTo>
                    <a:pt x="70" y="227"/>
                    <a:pt x="55" y="211"/>
                    <a:pt x="35" y="211"/>
                  </a:cubicBezTo>
                  <a:close/>
                  <a:moveTo>
                    <a:pt x="223" y="282"/>
                  </a:moveTo>
                  <a:cubicBezTo>
                    <a:pt x="203" y="282"/>
                    <a:pt x="188" y="297"/>
                    <a:pt x="188" y="317"/>
                  </a:cubicBezTo>
                  <a:cubicBezTo>
                    <a:pt x="188" y="336"/>
                    <a:pt x="203" y="352"/>
                    <a:pt x="223" y="352"/>
                  </a:cubicBezTo>
                  <a:cubicBezTo>
                    <a:pt x="242" y="352"/>
                    <a:pt x="258" y="336"/>
                    <a:pt x="258" y="317"/>
                  </a:cubicBezTo>
                  <a:cubicBezTo>
                    <a:pt x="258" y="297"/>
                    <a:pt x="242" y="282"/>
                    <a:pt x="223" y="282"/>
                  </a:cubicBezTo>
                  <a:close/>
                  <a:moveTo>
                    <a:pt x="317" y="164"/>
                  </a:moveTo>
                  <a:cubicBezTo>
                    <a:pt x="297" y="164"/>
                    <a:pt x="282" y="180"/>
                    <a:pt x="282" y="199"/>
                  </a:cubicBezTo>
                  <a:cubicBezTo>
                    <a:pt x="282" y="219"/>
                    <a:pt x="297" y="235"/>
                    <a:pt x="317" y="235"/>
                  </a:cubicBezTo>
                  <a:cubicBezTo>
                    <a:pt x="336" y="235"/>
                    <a:pt x="352" y="219"/>
                    <a:pt x="352" y="199"/>
                  </a:cubicBezTo>
                  <a:cubicBezTo>
                    <a:pt x="352" y="180"/>
                    <a:pt x="336" y="164"/>
                    <a:pt x="317" y="164"/>
                  </a:cubicBezTo>
                  <a:close/>
                  <a:moveTo>
                    <a:pt x="250" y="64"/>
                  </a:moveTo>
                  <a:cubicBezTo>
                    <a:pt x="209" y="127"/>
                    <a:pt x="209" y="127"/>
                    <a:pt x="209" y="127"/>
                  </a:cubicBezTo>
                  <a:moveTo>
                    <a:pt x="139" y="130"/>
                  </a:moveTo>
                  <a:cubicBezTo>
                    <a:pt x="104" y="86"/>
                    <a:pt x="104" y="86"/>
                    <a:pt x="104" y="86"/>
                  </a:cubicBezTo>
                  <a:moveTo>
                    <a:pt x="67" y="231"/>
                  </a:moveTo>
                  <a:cubicBezTo>
                    <a:pt x="124" y="202"/>
                    <a:pt x="124" y="202"/>
                    <a:pt x="124" y="202"/>
                  </a:cubicBezTo>
                  <a:moveTo>
                    <a:pt x="212" y="283"/>
                  </a:moveTo>
                  <a:cubicBezTo>
                    <a:pt x="195" y="232"/>
                    <a:pt x="195" y="232"/>
                    <a:pt x="195" y="232"/>
                  </a:cubicBezTo>
                  <a:moveTo>
                    <a:pt x="234" y="186"/>
                  </a:moveTo>
                  <a:cubicBezTo>
                    <a:pt x="282" y="194"/>
                    <a:pt x="282" y="194"/>
                    <a:pt x="282" y="194"/>
                  </a:cubicBezTo>
                </a:path>
              </a:pathLst>
            </a:custGeom>
            <a:noFill/>
            <a:ln w="15875" cap="sq">
              <a:solidFill>
                <a:schemeClr val="bg1"/>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0" name="transform" title="Icon of a circle and a square with two curved lines making a cycle">
              <a:extLst>
                <a:ext uri="{FF2B5EF4-FFF2-40B4-BE49-F238E27FC236}">
                  <a16:creationId xmlns:a16="http://schemas.microsoft.com/office/drawing/2014/main" id="{8C9EBEE6-B24F-427A-BA91-83A80E67F7AE}"/>
                </a:ext>
              </a:extLst>
            </p:cNvPr>
            <p:cNvSpPr>
              <a:spLocks noChangeAspect="1" noEditPoints="1"/>
            </p:cNvSpPr>
            <p:nvPr/>
          </p:nvSpPr>
          <p:spPr bwMode="auto">
            <a:xfrm>
              <a:off x="3736542" y="2721006"/>
              <a:ext cx="314554" cy="393192"/>
            </a:xfrm>
            <a:custGeom>
              <a:avLst/>
              <a:gdLst>
                <a:gd name="T0" fmla="*/ 1 w 286"/>
                <a:gd name="T1" fmla="*/ 202 h 358"/>
                <a:gd name="T2" fmla="*/ 0 w 286"/>
                <a:gd name="T3" fmla="*/ 181 h 358"/>
                <a:gd name="T4" fmla="*/ 143 w 286"/>
                <a:gd name="T5" fmla="*/ 38 h 358"/>
                <a:gd name="T6" fmla="*/ 162 w 286"/>
                <a:gd name="T7" fmla="*/ 39 h 358"/>
                <a:gd name="T8" fmla="*/ 103 w 286"/>
                <a:gd name="T9" fmla="*/ 319 h 358"/>
                <a:gd name="T10" fmla="*/ 143 w 286"/>
                <a:gd name="T11" fmla="*/ 324 h 358"/>
                <a:gd name="T12" fmla="*/ 286 w 286"/>
                <a:gd name="T13" fmla="*/ 181 h 358"/>
                <a:gd name="T14" fmla="*/ 285 w 286"/>
                <a:gd name="T15" fmla="*/ 164 h 358"/>
                <a:gd name="T16" fmla="*/ 143 w 286"/>
                <a:gd name="T17" fmla="*/ 294 h 358"/>
                <a:gd name="T18" fmla="*/ 102 w 286"/>
                <a:gd name="T19" fmla="*/ 318 h 358"/>
                <a:gd name="T20" fmla="*/ 127 w 286"/>
                <a:gd name="T21" fmla="*/ 358 h 358"/>
                <a:gd name="T22" fmla="*/ 122 w 286"/>
                <a:gd name="T23" fmla="*/ 64 h 358"/>
                <a:gd name="T24" fmla="*/ 163 w 286"/>
                <a:gd name="T25" fmla="*/ 40 h 358"/>
                <a:gd name="T26" fmla="*/ 138 w 286"/>
                <a:gd name="T27" fmla="*/ 0 h 358"/>
                <a:gd name="T28" fmla="*/ 260 w 286"/>
                <a:gd name="T29" fmla="*/ 77 h 358"/>
                <a:gd name="T30" fmla="*/ 201 w 286"/>
                <a:gd name="T31" fmla="*/ 77 h 358"/>
                <a:gd name="T32" fmla="*/ 201 w 286"/>
                <a:gd name="T33" fmla="*/ 135 h 358"/>
                <a:gd name="T34" fmla="*/ 260 w 286"/>
                <a:gd name="T35" fmla="*/ 135 h 358"/>
                <a:gd name="T36" fmla="*/ 260 w 286"/>
                <a:gd name="T37" fmla="*/ 77 h 358"/>
                <a:gd name="T38" fmla="*/ 41 w 286"/>
                <a:gd name="T39" fmla="*/ 301 h 358"/>
                <a:gd name="T40" fmla="*/ 83 w 286"/>
                <a:gd name="T41" fmla="*/ 260 h 358"/>
                <a:gd name="T42" fmla="*/ 41 w 286"/>
                <a:gd name="T43" fmla="*/ 219 h 358"/>
                <a:gd name="T44" fmla="*/ 0 w 286"/>
                <a:gd name="T45" fmla="*/ 260 h 358"/>
                <a:gd name="T46" fmla="*/ 41 w 286"/>
                <a:gd name="T47" fmla="*/ 301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86" h="358">
                  <a:moveTo>
                    <a:pt x="1" y="202"/>
                  </a:moveTo>
                  <a:cubicBezTo>
                    <a:pt x="1" y="195"/>
                    <a:pt x="0" y="188"/>
                    <a:pt x="0" y="181"/>
                  </a:cubicBezTo>
                  <a:cubicBezTo>
                    <a:pt x="0" y="102"/>
                    <a:pt x="64" y="38"/>
                    <a:pt x="143" y="38"/>
                  </a:cubicBezTo>
                  <a:cubicBezTo>
                    <a:pt x="150" y="38"/>
                    <a:pt x="156" y="39"/>
                    <a:pt x="162" y="39"/>
                  </a:cubicBezTo>
                  <a:moveTo>
                    <a:pt x="103" y="319"/>
                  </a:moveTo>
                  <a:cubicBezTo>
                    <a:pt x="116" y="322"/>
                    <a:pt x="129" y="324"/>
                    <a:pt x="143" y="324"/>
                  </a:cubicBezTo>
                  <a:cubicBezTo>
                    <a:pt x="222" y="324"/>
                    <a:pt x="286" y="260"/>
                    <a:pt x="286" y="181"/>
                  </a:cubicBezTo>
                  <a:cubicBezTo>
                    <a:pt x="286" y="175"/>
                    <a:pt x="286" y="169"/>
                    <a:pt x="285" y="164"/>
                  </a:cubicBezTo>
                  <a:moveTo>
                    <a:pt x="143" y="294"/>
                  </a:moveTo>
                  <a:cubicBezTo>
                    <a:pt x="102" y="318"/>
                    <a:pt x="102" y="318"/>
                    <a:pt x="102" y="318"/>
                  </a:cubicBezTo>
                  <a:cubicBezTo>
                    <a:pt x="127" y="358"/>
                    <a:pt x="127" y="358"/>
                    <a:pt x="127" y="358"/>
                  </a:cubicBezTo>
                  <a:moveTo>
                    <a:pt x="122" y="64"/>
                  </a:moveTo>
                  <a:cubicBezTo>
                    <a:pt x="163" y="40"/>
                    <a:pt x="163" y="40"/>
                    <a:pt x="163" y="40"/>
                  </a:cubicBezTo>
                  <a:cubicBezTo>
                    <a:pt x="138" y="0"/>
                    <a:pt x="138" y="0"/>
                    <a:pt x="138" y="0"/>
                  </a:cubicBezTo>
                  <a:moveTo>
                    <a:pt x="260" y="77"/>
                  </a:moveTo>
                  <a:cubicBezTo>
                    <a:pt x="201" y="77"/>
                    <a:pt x="201" y="77"/>
                    <a:pt x="201" y="77"/>
                  </a:cubicBezTo>
                  <a:cubicBezTo>
                    <a:pt x="201" y="135"/>
                    <a:pt x="201" y="135"/>
                    <a:pt x="201" y="135"/>
                  </a:cubicBezTo>
                  <a:cubicBezTo>
                    <a:pt x="260" y="135"/>
                    <a:pt x="260" y="135"/>
                    <a:pt x="260" y="135"/>
                  </a:cubicBezTo>
                  <a:lnTo>
                    <a:pt x="260" y="77"/>
                  </a:lnTo>
                  <a:close/>
                  <a:moveTo>
                    <a:pt x="41" y="301"/>
                  </a:moveTo>
                  <a:cubicBezTo>
                    <a:pt x="64" y="301"/>
                    <a:pt x="83" y="283"/>
                    <a:pt x="83" y="260"/>
                  </a:cubicBezTo>
                  <a:cubicBezTo>
                    <a:pt x="83" y="237"/>
                    <a:pt x="64" y="219"/>
                    <a:pt x="41" y="219"/>
                  </a:cubicBezTo>
                  <a:cubicBezTo>
                    <a:pt x="19" y="219"/>
                    <a:pt x="0" y="237"/>
                    <a:pt x="0" y="260"/>
                  </a:cubicBezTo>
                  <a:cubicBezTo>
                    <a:pt x="0" y="283"/>
                    <a:pt x="19" y="301"/>
                    <a:pt x="41" y="301"/>
                  </a:cubicBezTo>
                  <a:close/>
                </a:path>
              </a:pathLst>
            </a:custGeom>
            <a:noFill/>
            <a:ln w="15875"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71" name="question" title="Icon of a question mark">
              <a:extLst>
                <a:ext uri="{FF2B5EF4-FFF2-40B4-BE49-F238E27FC236}">
                  <a16:creationId xmlns:a16="http://schemas.microsoft.com/office/drawing/2014/main" id="{32B33445-02C2-47C8-BCD4-6B413B1B3540}"/>
                </a:ext>
              </a:extLst>
            </p:cNvPr>
            <p:cNvSpPr>
              <a:spLocks noChangeAspect="1" noEditPoints="1"/>
            </p:cNvSpPr>
            <p:nvPr/>
          </p:nvSpPr>
          <p:spPr bwMode="auto">
            <a:xfrm>
              <a:off x="1592728" y="3093284"/>
              <a:ext cx="194775" cy="365760"/>
            </a:xfrm>
            <a:custGeom>
              <a:avLst/>
              <a:gdLst>
                <a:gd name="T0" fmla="*/ 0 w 180"/>
                <a:gd name="T1" fmla="*/ 90 h 340"/>
                <a:gd name="T2" fmla="*/ 90 w 180"/>
                <a:gd name="T3" fmla="*/ 0 h 340"/>
                <a:gd name="T4" fmla="*/ 180 w 180"/>
                <a:gd name="T5" fmla="*/ 90 h 340"/>
                <a:gd name="T6" fmla="*/ 148 w 180"/>
                <a:gd name="T7" fmla="*/ 156 h 340"/>
                <a:gd name="T8" fmla="*/ 95 w 180"/>
                <a:gd name="T9" fmla="*/ 217 h 340"/>
                <a:gd name="T10" fmla="*/ 90 w 180"/>
                <a:gd name="T11" fmla="*/ 279 h 340"/>
                <a:gd name="T12" fmla="*/ 86 w 180"/>
                <a:gd name="T13" fmla="*/ 340 h 340"/>
                <a:gd name="T14" fmla="*/ 94 w 180"/>
                <a:gd name="T15" fmla="*/ 340 h 340"/>
                <a:gd name="T16" fmla="*/ 94 w 180"/>
                <a:gd name="T17" fmla="*/ 332 h 340"/>
                <a:gd name="T18" fmla="*/ 86 w 180"/>
                <a:gd name="T19" fmla="*/ 332 h 340"/>
                <a:gd name="T20" fmla="*/ 86 w 180"/>
                <a:gd name="T21" fmla="*/ 34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0" h="340">
                  <a:moveTo>
                    <a:pt x="0" y="90"/>
                  </a:moveTo>
                  <a:cubicBezTo>
                    <a:pt x="0" y="40"/>
                    <a:pt x="40" y="0"/>
                    <a:pt x="90" y="0"/>
                  </a:cubicBezTo>
                  <a:cubicBezTo>
                    <a:pt x="139" y="0"/>
                    <a:pt x="180" y="40"/>
                    <a:pt x="180" y="90"/>
                  </a:cubicBezTo>
                  <a:cubicBezTo>
                    <a:pt x="180" y="116"/>
                    <a:pt x="169" y="138"/>
                    <a:pt x="148" y="156"/>
                  </a:cubicBezTo>
                  <a:cubicBezTo>
                    <a:pt x="148" y="156"/>
                    <a:pt x="109" y="186"/>
                    <a:pt x="95" y="217"/>
                  </a:cubicBezTo>
                  <a:cubicBezTo>
                    <a:pt x="86" y="236"/>
                    <a:pt x="90" y="279"/>
                    <a:pt x="90" y="279"/>
                  </a:cubicBezTo>
                  <a:moveTo>
                    <a:pt x="86" y="340"/>
                  </a:moveTo>
                  <a:cubicBezTo>
                    <a:pt x="94" y="340"/>
                    <a:pt x="94" y="340"/>
                    <a:pt x="94" y="340"/>
                  </a:cubicBezTo>
                  <a:cubicBezTo>
                    <a:pt x="94" y="332"/>
                    <a:pt x="94" y="332"/>
                    <a:pt x="94" y="332"/>
                  </a:cubicBezTo>
                  <a:cubicBezTo>
                    <a:pt x="86" y="332"/>
                    <a:pt x="86" y="332"/>
                    <a:pt x="86" y="332"/>
                  </a:cubicBezTo>
                  <a:lnTo>
                    <a:pt x="86" y="340"/>
                  </a:lnTo>
                  <a:close/>
                </a:path>
              </a:pathLst>
            </a:custGeom>
            <a:ln w="15875">
              <a:solidFill>
                <a:schemeClr val="bg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2" name="TextBox 1">
            <a:extLst>
              <a:ext uri="{FF2B5EF4-FFF2-40B4-BE49-F238E27FC236}">
                <a16:creationId xmlns:a16="http://schemas.microsoft.com/office/drawing/2014/main" id="{D8DA51DC-BA05-45DF-BB45-C72B599F5354}"/>
              </a:ext>
            </a:extLst>
          </p:cNvPr>
          <p:cNvSpPr txBox="1"/>
          <p:nvPr/>
        </p:nvSpPr>
        <p:spPr>
          <a:xfrm>
            <a:off x="8825753" y="6603327"/>
            <a:ext cx="4379259" cy="215444"/>
          </a:xfrm>
          <a:prstGeom prst="rect">
            <a:avLst/>
          </a:prstGeom>
          <a:noFill/>
        </p:spPr>
        <p:txBody>
          <a:bodyPr wrap="square" lIns="0" tIns="0" rIns="0" bIns="0" rtlCol="0">
            <a:spAutoFit/>
          </a:bodyPr>
          <a:lstStyle/>
          <a:p>
            <a:pPr algn="l"/>
            <a:r>
              <a:rPr lang="en-US" sz="1400" baseline="30000" dirty="0"/>
              <a:t>*</a:t>
            </a:r>
            <a:r>
              <a:rPr lang="en-US" sz="1400" dirty="0"/>
              <a:t>inspired by the Gartner BI maturity model</a:t>
            </a:r>
            <a:endParaRPr lang="en-US" sz="900" dirty="0"/>
          </a:p>
        </p:txBody>
      </p:sp>
    </p:spTree>
    <p:extLst>
      <p:ext uri="{BB962C8B-B14F-4D97-AF65-F5344CB8AC3E}">
        <p14:creationId xmlns:p14="http://schemas.microsoft.com/office/powerpoint/2010/main" val="29326113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027"/>
                                        </p:tgtEl>
                                        <p:attrNameLst>
                                          <p:attrName>style.visibility</p:attrName>
                                        </p:attrNameLst>
                                      </p:cBhvr>
                                      <p:to>
                                        <p:strVal val="visible"/>
                                      </p:to>
                                    </p:set>
                                    <p:animEffect transition="in" filter="wipe(left)">
                                      <p:cBhvr>
                                        <p:cTn id="7" dur="1250"/>
                                        <p:tgtEl>
                                          <p:spTgt spid="10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BE35CAF-0EAB-48C2-962F-C836DBC378D0}"/>
              </a:ext>
            </a:extLst>
          </p:cNvPr>
          <p:cNvSpPr/>
          <p:nvPr/>
        </p:nvSpPr>
        <p:spPr bwMode="auto">
          <a:xfrm>
            <a:off x="0" y="-3926"/>
            <a:ext cx="12192000" cy="208597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0D1036E9-27D4-4F2D-9368-DEDCEA1A550F}"/>
              </a:ext>
            </a:extLst>
          </p:cNvPr>
          <p:cNvSpPr>
            <a:spLocks noGrp="1"/>
          </p:cNvSpPr>
          <p:nvPr>
            <p:ph type="title"/>
          </p:nvPr>
        </p:nvSpPr>
        <p:spPr>
          <a:xfrm>
            <a:off x="588263" y="457200"/>
            <a:ext cx="11018520" cy="553998"/>
          </a:xfrm>
        </p:spPr>
        <p:txBody>
          <a:bodyPr/>
          <a:lstStyle/>
          <a:p>
            <a:r>
              <a:rPr lang="en-US"/>
              <a:t>Unaware</a:t>
            </a:r>
          </a:p>
        </p:txBody>
      </p:sp>
      <p:sp>
        <p:nvSpPr>
          <p:cNvPr id="6" name="Rectangle 5">
            <a:extLst>
              <a:ext uri="{FF2B5EF4-FFF2-40B4-BE49-F238E27FC236}">
                <a16:creationId xmlns:a16="http://schemas.microsoft.com/office/drawing/2014/main" id="{9FDE5F9E-4DE6-4C8C-90E1-6365F8F4FC89}"/>
              </a:ext>
            </a:extLst>
          </p:cNvPr>
          <p:cNvSpPr/>
          <p:nvPr/>
        </p:nvSpPr>
        <p:spPr bwMode="auto">
          <a:xfrm>
            <a:off x="588262" y="1485900"/>
            <a:ext cx="4974336" cy="4810126"/>
          </a:xfrm>
          <a:prstGeom prst="rect">
            <a:avLst/>
          </a:prstGeom>
          <a:solidFill>
            <a:schemeClr val="bg1"/>
          </a:solidFill>
          <a:ln w="3175">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2" name="Rectangle 11">
            <a:extLst>
              <a:ext uri="{FF2B5EF4-FFF2-40B4-BE49-F238E27FC236}">
                <a16:creationId xmlns:a16="http://schemas.microsoft.com/office/drawing/2014/main" id="{669AF25C-94FA-4494-9476-3C71E8A4CF9A}"/>
              </a:ext>
            </a:extLst>
          </p:cNvPr>
          <p:cNvSpPr/>
          <p:nvPr/>
        </p:nvSpPr>
        <p:spPr bwMode="auto">
          <a:xfrm>
            <a:off x="588262" y="6086474"/>
            <a:ext cx="4974336" cy="209551"/>
          </a:xfrm>
          <a:custGeom>
            <a:avLst/>
            <a:gdLst>
              <a:gd name="connsiteX0" fmla="*/ 0 w 5431793"/>
              <a:gd name="connsiteY0" fmla="*/ 0 h 4733926"/>
              <a:gd name="connsiteX1" fmla="*/ 5431793 w 5431793"/>
              <a:gd name="connsiteY1" fmla="*/ 0 h 4733926"/>
              <a:gd name="connsiteX2" fmla="*/ 5431793 w 5431793"/>
              <a:gd name="connsiteY2" fmla="*/ 4733926 h 4733926"/>
              <a:gd name="connsiteX3" fmla="*/ 0 w 5431793"/>
              <a:gd name="connsiteY3" fmla="*/ 4733926 h 4733926"/>
              <a:gd name="connsiteX4" fmla="*/ 0 w 5431793"/>
              <a:gd name="connsiteY4" fmla="*/ 0 h 4733926"/>
              <a:gd name="connsiteX0" fmla="*/ 5431793 w 5523233"/>
              <a:gd name="connsiteY0" fmla="*/ 0 h 4733926"/>
              <a:gd name="connsiteX1" fmla="*/ 5431793 w 5523233"/>
              <a:gd name="connsiteY1" fmla="*/ 4733926 h 4733926"/>
              <a:gd name="connsiteX2" fmla="*/ 0 w 5523233"/>
              <a:gd name="connsiteY2" fmla="*/ 4733926 h 4733926"/>
              <a:gd name="connsiteX3" fmla="*/ 0 w 5523233"/>
              <a:gd name="connsiteY3" fmla="*/ 0 h 4733926"/>
              <a:gd name="connsiteX4" fmla="*/ 5523233 w 5523233"/>
              <a:gd name="connsiteY4" fmla="*/ 91440 h 4733926"/>
              <a:gd name="connsiteX0" fmla="*/ 5431793 w 5431793"/>
              <a:gd name="connsiteY0" fmla="*/ 0 h 4733926"/>
              <a:gd name="connsiteX1" fmla="*/ 5431793 w 5431793"/>
              <a:gd name="connsiteY1" fmla="*/ 4733926 h 4733926"/>
              <a:gd name="connsiteX2" fmla="*/ 0 w 5431793"/>
              <a:gd name="connsiteY2" fmla="*/ 4733926 h 4733926"/>
              <a:gd name="connsiteX3" fmla="*/ 0 w 5431793"/>
              <a:gd name="connsiteY3" fmla="*/ 0 h 4733926"/>
            </a:gdLst>
            <a:ahLst/>
            <a:cxnLst>
              <a:cxn ang="0">
                <a:pos x="connsiteX0" y="connsiteY0"/>
              </a:cxn>
              <a:cxn ang="0">
                <a:pos x="connsiteX1" y="connsiteY1"/>
              </a:cxn>
              <a:cxn ang="0">
                <a:pos x="connsiteX2" y="connsiteY2"/>
              </a:cxn>
              <a:cxn ang="0">
                <a:pos x="connsiteX3" y="connsiteY3"/>
              </a:cxn>
            </a:cxnLst>
            <a:rect l="l" t="t" r="r" b="b"/>
            <a:pathLst>
              <a:path w="5431793" h="4733926">
                <a:moveTo>
                  <a:pt x="5431793" y="0"/>
                </a:moveTo>
                <a:lnTo>
                  <a:pt x="5431793" y="4733926"/>
                </a:lnTo>
                <a:lnTo>
                  <a:pt x="0" y="4733926"/>
                </a:lnTo>
                <a:lnTo>
                  <a:pt x="0" y="0"/>
                </a:lnTo>
              </a:path>
            </a:pathLst>
          </a:custGeom>
          <a:noFill/>
          <a:ln w="19050">
            <a:solidFill>
              <a:schemeClr val="tx2">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23" name="Group 22">
            <a:extLst>
              <a:ext uri="{FF2B5EF4-FFF2-40B4-BE49-F238E27FC236}">
                <a16:creationId xmlns:a16="http://schemas.microsoft.com/office/drawing/2014/main" id="{2DA49E81-6139-4D9C-9617-EA06489A341A}"/>
              </a:ext>
            </a:extLst>
          </p:cNvPr>
          <p:cNvGrpSpPr/>
          <p:nvPr/>
        </p:nvGrpSpPr>
        <p:grpSpPr>
          <a:xfrm>
            <a:off x="778126" y="1643761"/>
            <a:ext cx="740664" cy="740664"/>
            <a:chOff x="710498" y="1578719"/>
            <a:chExt cx="763402" cy="763686"/>
          </a:xfrm>
        </p:grpSpPr>
        <p:sp>
          <p:nvSpPr>
            <p:cNvPr id="8" name="Oval 7">
              <a:extLst>
                <a:ext uri="{FF2B5EF4-FFF2-40B4-BE49-F238E27FC236}">
                  <a16:creationId xmlns:a16="http://schemas.microsoft.com/office/drawing/2014/main" id="{9F2501CA-FBC2-4B84-8EF9-91F1DE107D34}"/>
                </a:ext>
              </a:extLst>
            </p:cNvPr>
            <p:cNvSpPr/>
            <p:nvPr/>
          </p:nvSpPr>
          <p:spPr bwMode="auto">
            <a:xfrm>
              <a:off x="773111" y="1641475"/>
              <a:ext cx="638178" cy="6381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181" name="Graphic 20">
              <a:extLst>
                <a:ext uri="{FF2B5EF4-FFF2-40B4-BE49-F238E27FC236}">
                  <a16:creationId xmlns:a16="http://schemas.microsoft.com/office/drawing/2014/main" id="{A37310CC-517A-4E82-97D2-4CE7A029D92F}"/>
                </a:ext>
              </a:extLst>
            </p:cNvPr>
            <p:cNvSpPr/>
            <p:nvPr/>
          </p:nvSpPr>
          <p:spPr>
            <a:xfrm>
              <a:off x="710498" y="1578719"/>
              <a:ext cx="763402" cy="763686"/>
            </a:xfrm>
            <a:custGeom>
              <a:avLst/>
              <a:gdLst>
                <a:gd name="connsiteX0" fmla="*/ 900729 w 900728"/>
                <a:gd name="connsiteY0" fmla="*/ 518496 h 901065"/>
                <a:gd name="connsiteX1" fmla="*/ 885265 w 900728"/>
                <a:gd name="connsiteY1" fmla="*/ 452157 h 901065"/>
                <a:gd name="connsiteX2" fmla="*/ 899720 w 900728"/>
                <a:gd name="connsiteY2" fmla="*/ 375957 h 901065"/>
                <a:gd name="connsiteX3" fmla="*/ 864534 w 900728"/>
                <a:gd name="connsiteY3" fmla="*/ 317687 h 901065"/>
                <a:gd name="connsiteX4" fmla="*/ 854785 w 900728"/>
                <a:gd name="connsiteY4" fmla="*/ 240702 h 901065"/>
                <a:gd name="connsiteX5" fmla="*/ 803350 w 900728"/>
                <a:gd name="connsiteY5" fmla="*/ 196215 h 901065"/>
                <a:gd name="connsiteX6" fmla="*/ 770292 w 900728"/>
                <a:gd name="connsiteY6" fmla="*/ 126066 h 901065"/>
                <a:gd name="connsiteX7" fmla="*/ 707539 w 900728"/>
                <a:gd name="connsiteY7" fmla="*/ 99620 h 901065"/>
                <a:gd name="connsiteX8" fmla="*/ 654311 w 900728"/>
                <a:gd name="connsiteY8" fmla="*/ 43143 h 901065"/>
                <a:gd name="connsiteX9" fmla="*/ 586516 w 900728"/>
                <a:gd name="connsiteY9" fmla="*/ 37316 h 901065"/>
                <a:gd name="connsiteX10" fmla="*/ 518496 w 900728"/>
                <a:gd name="connsiteY10" fmla="*/ 0 h 901065"/>
                <a:gd name="connsiteX11" fmla="*/ 452157 w 900728"/>
                <a:gd name="connsiteY11" fmla="*/ 15464 h 901065"/>
                <a:gd name="connsiteX12" fmla="*/ 375957 w 900728"/>
                <a:gd name="connsiteY12" fmla="*/ 1009 h 901065"/>
                <a:gd name="connsiteX13" fmla="*/ 317687 w 900728"/>
                <a:gd name="connsiteY13" fmla="*/ 36195 h 901065"/>
                <a:gd name="connsiteX14" fmla="*/ 240702 w 900728"/>
                <a:gd name="connsiteY14" fmla="*/ 46056 h 901065"/>
                <a:gd name="connsiteX15" fmla="*/ 196215 w 900728"/>
                <a:gd name="connsiteY15" fmla="*/ 97491 h 901065"/>
                <a:gd name="connsiteX16" fmla="*/ 126066 w 900728"/>
                <a:gd name="connsiteY16" fmla="*/ 130661 h 901065"/>
                <a:gd name="connsiteX17" fmla="*/ 99620 w 900728"/>
                <a:gd name="connsiteY17" fmla="*/ 193414 h 901065"/>
                <a:gd name="connsiteX18" fmla="*/ 43143 w 900728"/>
                <a:gd name="connsiteY18" fmla="*/ 246641 h 901065"/>
                <a:gd name="connsiteX19" fmla="*/ 37316 w 900728"/>
                <a:gd name="connsiteY19" fmla="*/ 314437 h 901065"/>
                <a:gd name="connsiteX20" fmla="*/ 0 w 900728"/>
                <a:gd name="connsiteY20" fmla="*/ 382457 h 901065"/>
                <a:gd name="connsiteX21" fmla="*/ 15464 w 900728"/>
                <a:gd name="connsiteY21" fmla="*/ 448796 h 901065"/>
                <a:gd name="connsiteX22" fmla="*/ 1009 w 900728"/>
                <a:gd name="connsiteY22" fmla="*/ 524996 h 901065"/>
                <a:gd name="connsiteX23" fmla="*/ 36195 w 900728"/>
                <a:gd name="connsiteY23" fmla="*/ 583266 h 901065"/>
                <a:gd name="connsiteX24" fmla="*/ 46056 w 900728"/>
                <a:gd name="connsiteY24" fmla="*/ 660251 h 901065"/>
                <a:gd name="connsiteX25" fmla="*/ 97491 w 900728"/>
                <a:gd name="connsiteY25" fmla="*/ 704850 h 901065"/>
                <a:gd name="connsiteX26" fmla="*/ 130549 w 900728"/>
                <a:gd name="connsiteY26" fmla="*/ 774999 h 901065"/>
                <a:gd name="connsiteX27" fmla="*/ 193301 w 900728"/>
                <a:gd name="connsiteY27" fmla="*/ 801445 h 901065"/>
                <a:gd name="connsiteX28" fmla="*/ 246529 w 900728"/>
                <a:gd name="connsiteY28" fmla="*/ 857922 h 901065"/>
                <a:gd name="connsiteX29" fmla="*/ 314325 w 900728"/>
                <a:gd name="connsiteY29" fmla="*/ 863749 h 901065"/>
                <a:gd name="connsiteX30" fmla="*/ 382345 w 900728"/>
                <a:gd name="connsiteY30" fmla="*/ 901065 h 901065"/>
                <a:gd name="connsiteX31" fmla="*/ 448684 w 900728"/>
                <a:gd name="connsiteY31" fmla="*/ 885601 h 901065"/>
                <a:gd name="connsiteX32" fmla="*/ 524884 w 900728"/>
                <a:gd name="connsiteY32" fmla="*/ 900057 h 901065"/>
                <a:gd name="connsiteX33" fmla="*/ 583154 w 900728"/>
                <a:gd name="connsiteY33" fmla="*/ 864870 h 901065"/>
                <a:gd name="connsiteX34" fmla="*/ 660139 w 900728"/>
                <a:gd name="connsiteY34" fmla="*/ 855009 h 901065"/>
                <a:gd name="connsiteX35" fmla="*/ 704738 w 900728"/>
                <a:gd name="connsiteY35" fmla="*/ 803574 h 901065"/>
                <a:gd name="connsiteX36" fmla="*/ 774887 w 900728"/>
                <a:gd name="connsiteY36" fmla="*/ 770517 h 901065"/>
                <a:gd name="connsiteX37" fmla="*/ 801333 w 900728"/>
                <a:gd name="connsiteY37" fmla="*/ 707764 h 901065"/>
                <a:gd name="connsiteX38" fmla="*/ 857810 w 900728"/>
                <a:gd name="connsiteY38" fmla="*/ 654536 h 901065"/>
                <a:gd name="connsiteX39" fmla="*/ 863637 w 900728"/>
                <a:gd name="connsiteY39" fmla="*/ 586740 h 901065"/>
                <a:gd name="connsiteX40" fmla="*/ 900729 w 900728"/>
                <a:gd name="connsiteY40" fmla="*/ 518496 h 901065"/>
                <a:gd name="connsiteX41" fmla="*/ 861284 w 900728"/>
                <a:gd name="connsiteY41" fmla="*/ 583939 h 901065"/>
                <a:gd name="connsiteX42" fmla="*/ 815788 w 900728"/>
                <a:gd name="connsiteY42" fmla="*/ 641873 h 901065"/>
                <a:gd name="connsiteX43" fmla="*/ 799876 w 900728"/>
                <a:gd name="connsiteY43" fmla="*/ 704402 h 901065"/>
                <a:gd name="connsiteX44" fmla="*/ 738692 w 900728"/>
                <a:gd name="connsiteY44" fmla="*/ 745415 h 901065"/>
                <a:gd name="connsiteX45" fmla="*/ 704178 w 900728"/>
                <a:gd name="connsiteY45" fmla="*/ 799988 h 901065"/>
                <a:gd name="connsiteX46" fmla="*/ 633356 w 900728"/>
                <a:gd name="connsiteY46" fmla="*/ 820159 h 901065"/>
                <a:gd name="connsiteX47" fmla="*/ 583714 w 900728"/>
                <a:gd name="connsiteY47" fmla="*/ 861396 h 901065"/>
                <a:gd name="connsiteX48" fmla="*/ 510092 w 900728"/>
                <a:gd name="connsiteY48" fmla="*/ 858595 h 901065"/>
                <a:gd name="connsiteX49" fmla="*/ 450140 w 900728"/>
                <a:gd name="connsiteY49" fmla="*/ 882463 h 901065"/>
                <a:gd name="connsiteX50" fmla="*/ 381000 w 900728"/>
                <a:gd name="connsiteY50" fmla="*/ 857138 h 901065"/>
                <a:gd name="connsiteX51" fmla="*/ 316566 w 900728"/>
                <a:gd name="connsiteY51" fmla="*/ 861284 h 901065"/>
                <a:gd name="connsiteX52" fmla="*/ 258632 w 900728"/>
                <a:gd name="connsiteY52" fmla="*/ 815788 h 901065"/>
                <a:gd name="connsiteX53" fmla="*/ 195991 w 900728"/>
                <a:gd name="connsiteY53" fmla="*/ 799876 h 901065"/>
                <a:gd name="connsiteX54" fmla="*/ 154977 w 900728"/>
                <a:gd name="connsiteY54" fmla="*/ 738692 h 901065"/>
                <a:gd name="connsiteX55" fmla="*/ 100405 w 900728"/>
                <a:gd name="connsiteY55" fmla="*/ 704178 h 901065"/>
                <a:gd name="connsiteX56" fmla="*/ 80234 w 900728"/>
                <a:gd name="connsiteY56" fmla="*/ 633357 h 901065"/>
                <a:gd name="connsiteX57" fmla="*/ 38996 w 900728"/>
                <a:gd name="connsiteY57" fmla="*/ 583714 h 901065"/>
                <a:gd name="connsiteX58" fmla="*/ 41798 w 900728"/>
                <a:gd name="connsiteY58" fmla="*/ 510092 h 901065"/>
                <a:gd name="connsiteX59" fmla="*/ 17929 w 900728"/>
                <a:gd name="connsiteY59" fmla="*/ 450140 h 901065"/>
                <a:gd name="connsiteX60" fmla="*/ 43255 w 900728"/>
                <a:gd name="connsiteY60" fmla="*/ 381000 h 901065"/>
                <a:gd name="connsiteX61" fmla="*/ 39109 w 900728"/>
                <a:gd name="connsiteY61" fmla="*/ 316566 h 901065"/>
                <a:gd name="connsiteX62" fmla="*/ 84604 w 900728"/>
                <a:gd name="connsiteY62" fmla="*/ 258632 h 901065"/>
                <a:gd name="connsiteX63" fmla="*/ 100517 w 900728"/>
                <a:gd name="connsiteY63" fmla="*/ 195991 h 901065"/>
                <a:gd name="connsiteX64" fmla="*/ 161701 w 900728"/>
                <a:gd name="connsiteY64" fmla="*/ 154977 h 901065"/>
                <a:gd name="connsiteX65" fmla="*/ 196215 w 900728"/>
                <a:gd name="connsiteY65" fmla="*/ 100405 h 901065"/>
                <a:gd name="connsiteX66" fmla="*/ 267036 w 900728"/>
                <a:gd name="connsiteY66" fmla="*/ 80234 h 901065"/>
                <a:gd name="connsiteX67" fmla="*/ 316678 w 900728"/>
                <a:gd name="connsiteY67" fmla="*/ 38996 h 901065"/>
                <a:gd name="connsiteX68" fmla="*/ 390301 w 900728"/>
                <a:gd name="connsiteY68" fmla="*/ 41798 h 901065"/>
                <a:gd name="connsiteX69" fmla="*/ 450252 w 900728"/>
                <a:gd name="connsiteY69" fmla="*/ 17929 h 901065"/>
                <a:gd name="connsiteX70" fmla="*/ 519393 w 900728"/>
                <a:gd name="connsiteY70" fmla="*/ 43255 h 901065"/>
                <a:gd name="connsiteX71" fmla="*/ 583827 w 900728"/>
                <a:gd name="connsiteY71" fmla="*/ 39109 h 901065"/>
                <a:gd name="connsiteX72" fmla="*/ 641761 w 900728"/>
                <a:gd name="connsiteY72" fmla="*/ 84604 h 901065"/>
                <a:gd name="connsiteX73" fmla="*/ 704402 w 900728"/>
                <a:gd name="connsiteY73" fmla="*/ 100517 h 901065"/>
                <a:gd name="connsiteX74" fmla="*/ 745415 w 900728"/>
                <a:gd name="connsiteY74" fmla="*/ 161701 h 901065"/>
                <a:gd name="connsiteX75" fmla="*/ 799988 w 900728"/>
                <a:gd name="connsiteY75" fmla="*/ 196215 h 901065"/>
                <a:gd name="connsiteX76" fmla="*/ 820159 w 900728"/>
                <a:gd name="connsiteY76" fmla="*/ 267036 h 901065"/>
                <a:gd name="connsiteX77" fmla="*/ 861396 w 900728"/>
                <a:gd name="connsiteY77" fmla="*/ 316678 h 901065"/>
                <a:gd name="connsiteX78" fmla="*/ 858595 w 900728"/>
                <a:gd name="connsiteY78" fmla="*/ 390301 h 901065"/>
                <a:gd name="connsiteX79" fmla="*/ 882463 w 900728"/>
                <a:gd name="connsiteY79" fmla="*/ 450252 h 901065"/>
                <a:gd name="connsiteX80" fmla="*/ 857138 w 900728"/>
                <a:gd name="connsiteY80" fmla="*/ 519393 h 901065"/>
                <a:gd name="connsiteX81" fmla="*/ 861284 w 900728"/>
                <a:gd name="connsiteY81" fmla="*/ 583939 h 901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900728" h="901065">
                  <a:moveTo>
                    <a:pt x="900729" y="518496"/>
                  </a:moveTo>
                  <a:cubicBezTo>
                    <a:pt x="900505" y="494740"/>
                    <a:pt x="885489" y="475914"/>
                    <a:pt x="885265" y="452157"/>
                  </a:cubicBezTo>
                  <a:cubicBezTo>
                    <a:pt x="885153" y="428401"/>
                    <a:pt x="899944" y="399714"/>
                    <a:pt x="899720" y="375957"/>
                  </a:cubicBezTo>
                  <a:cubicBezTo>
                    <a:pt x="892212" y="353434"/>
                    <a:pt x="872042" y="340211"/>
                    <a:pt x="864534" y="317687"/>
                  </a:cubicBezTo>
                  <a:cubicBezTo>
                    <a:pt x="857026" y="295163"/>
                    <a:pt x="862181" y="263226"/>
                    <a:pt x="854785" y="240702"/>
                  </a:cubicBezTo>
                  <a:cubicBezTo>
                    <a:pt x="840665" y="221540"/>
                    <a:pt x="817357" y="215265"/>
                    <a:pt x="803350" y="196215"/>
                  </a:cubicBezTo>
                  <a:cubicBezTo>
                    <a:pt x="789230" y="177053"/>
                    <a:pt x="784300" y="145116"/>
                    <a:pt x="770292" y="126066"/>
                  </a:cubicBezTo>
                  <a:cubicBezTo>
                    <a:pt x="751018" y="112283"/>
                    <a:pt x="726926" y="113404"/>
                    <a:pt x="707539" y="99620"/>
                  </a:cubicBezTo>
                  <a:cubicBezTo>
                    <a:pt x="688265" y="85837"/>
                    <a:pt x="673698" y="56926"/>
                    <a:pt x="654311" y="43143"/>
                  </a:cubicBezTo>
                  <a:cubicBezTo>
                    <a:pt x="631676" y="35971"/>
                    <a:pt x="609152" y="44599"/>
                    <a:pt x="586516" y="37316"/>
                  </a:cubicBezTo>
                  <a:cubicBezTo>
                    <a:pt x="563880" y="30144"/>
                    <a:pt x="541132" y="7172"/>
                    <a:pt x="518496" y="0"/>
                  </a:cubicBezTo>
                  <a:cubicBezTo>
                    <a:pt x="494740" y="224"/>
                    <a:pt x="475914" y="15240"/>
                    <a:pt x="452157" y="15464"/>
                  </a:cubicBezTo>
                  <a:cubicBezTo>
                    <a:pt x="428401" y="15576"/>
                    <a:pt x="399714" y="784"/>
                    <a:pt x="375957" y="1009"/>
                  </a:cubicBezTo>
                  <a:cubicBezTo>
                    <a:pt x="353434" y="8516"/>
                    <a:pt x="340211" y="28687"/>
                    <a:pt x="317687" y="36195"/>
                  </a:cubicBezTo>
                  <a:cubicBezTo>
                    <a:pt x="295163" y="43703"/>
                    <a:pt x="263226" y="38548"/>
                    <a:pt x="240702" y="46056"/>
                  </a:cubicBezTo>
                  <a:cubicBezTo>
                    <a:pt x="221540" y="60176"/>
                    <a:pt x="215265" y="83484"/>
                    <a:pt x="196215" y="97491"/>
                  </a:cubicBezTo>
                  <a:cubicBezTo>
                    <a:pt x="177053" y="111611"/>
                    <a:pt x="145116" y="116541"/>
                    <a:pt x="126066" y="130661"/>
                  </a:cubicBezTo>
                  <a:cubicBezTo>
                    <a:pt x="112283" y="149935"/>
                    <a:pt x="113404" y="174027"/>
                    <a:pt x="99620" y="193414"/>
                  </a:cubicBezTo>
                  <a:cubicBezTo>
                    <a:pt x="85837" y="212688"/>
                    <a:pt x="56926" y="227255"/>
                    <a:pt x="43143" y="246641"/>
                  </a:cubicBezTo>
                  <a:cubicBezTo>
                    <a:pt x="35971" y="269277"/>
                    <a:pt x="44487" y="291801"/>
                    <a:pt x="37316" y="314437"/>
                  </a:cubicBezTo>
                  <a:cubicBezTo>
                    <a:pt x="30144" y="337073"/>
                    <a:pt x="7172" y="359821"/>
                    <a:pt x="0" y="382457"/>
                  </a:cubicBezTo>
                  <a:cubicBezTo>
                    <a:pt x="112" y="406213"/>
                    <a:pt x="15240" y="425039"/>
                    <a:pt x="15464" y="448796"/>
                  </a:cubicBezTo>
                  <a:cubicBezTo>
                    <a:pt x="15576" y="472552"/>
                    <a:pt x="784" y="501239"/>
                    <a:pt x="1009" y="524996"/>
                  </a:cubicBezTo>
                  <a:cubicBezTo>
                    <a:pt x="8516" y="547519"/>
                    <a:pt x="28687" y="560742"/>
                    <a:pt x="36195" y="583266"/>
                  </a:cubicBezTo>
                  <a:cubicBezTo>
                    <a:pt x="43703" y="605790"/>
                    <a:pt x="38548" y="637727"/>
                    <a:pt x="46056" y="660251"/>
                  </a:cubicBezTo>
                  <a:cubicBezTo>
                    <a:pt x="60176" y="679413"/>
                    <a:pt x="83484" y="685688"/>
                    <a:pt x="97491" y="704850"/>
                  </a:cubicBezTo>
                  <a:cubicBezTo>
                    <a:pt x="111611" y="724012"/>
                    <a:pt x="116541" y="755949"/>
                    <a:pt x="130549" y="774999"/>
                  </a:cubicBezTo>
                  <a:cubicBezTo>
                    <a:pt x="149823" y="788782"/>
                    <a:pt x="173915" y="787662"/>
                    <a:pt x="193301" y="801445"/>
                  </a:cubicBezTo>
                  <a:cubicBezTo>
                    <a:pt x="212576" y="815228"/>
                    <a:pt x="227143" y="844139"/>
                    <a:pt x="246529" y="857922"/>
                  </a:cubicBezTo>
                  <a:cubicBezTo>
                    <a:pt x="269165" y="865094"/>
                    <a:pt x="291689" y="856578"/>
                    <a:pt x="314325" y="863749"/>
                  </a:cubicBezTo>
                  <a:cubicBezTo>
                    <a:pt x="336961" y="870921"/>
                    <a:pt x="359709" y="893893"/>
                    <a:pt x="382345" y="901065"/>
                  </a:cubicBezTo>
                  <a:cubicBezTo>
                    <a:pt x="406101" y="900841"/>
                    <a:pt x="424927" y="885825"/>
                    <a:pt x="448684" y="885601"/>
                  </a:cubicBezTo>
                  <a:cubicBezTo>
                    <a:pt x="472440" y="885489"/>
                    <a:pt x="501127" y="900281"/>
                    <a:pt x="524884" y="900057"/>
                  </a:cubicBezTo>
                  <a:cubicBezTo>
                    <a:pt x="547407" y="892549"/>
                    <a:pt x="560630" y="872378"/>
                    <a:pt x="583154" y="864870"/>
                  </a:cubicBezTo>
                  <a:cubicBezTo>
                    <a:pt x="605678" y="857362"/>
                    <a:pt x="637615" y="862517"/>
                    <a:pt x="660139" y="855009"/>
                  </a:cubicBezTo>
                  <a:cubicBezTo>
                    <a:pt x="679301" y="840889"/>
                    <a:pt x="685576" y="817581"/>
                    <a:pt x="704738" y="803574"/>
                  </a:cubicBezTo>
                  <a:cubicBezTo>
                    <a:pt x="723900" y="789454"/>
                    <a:pt x="755837" y="784524"/>
                    <a:pt x="774887" y="770517"/>
                  </a:cubicBezTo>
                  <a:cubicBezTo>
                    <a:pt x="788670" y="751242"/>
                    <a:pt x="787549" y="727150"/>
                    <a:pt x="801333" y="707764"/>
                  </a:cubicBezTo>
                  <a:cubicBezTo>
                    <a:pt x="815116" y="688489"/>
                    <a:pt x="844027" y="673922"/>
                    <a:pt x="857810" y="654536"/>
                  </a:cubicBezTo>
                  <a:cubicBezTo>
                    <a:pt x="864982" y="631900"/>
                    <a:pt x="856466" y="609376"/>
                    <a:pt x="863637" y="586740"/>
                  </a:cubicBezTo>
                  <a:cubicBezTo>
                    <a:pt x="870585" y="563880"/>
                    <a:pt x="893557" y="541132"/>
                    <a:pt x="900729" y="518496"/>
                  </a:cubicBezTo>
                  <a:close/>
                  <a:moveTo>
                    <a:pt x="861284" y="583939"/>
                  </a:moveTo>
                  <a:cubicBezTo>
                    <a:pt x="851087" y="603997"/>
                    <a:pt x="826098" y="621814"/>
                    <a:pt x="815788" y="641873"/>
                  </a:cubicBezTo>
                  <a:cubicBezTo>
                    <a:pt x="805591" y="661932"/>
                    <a:pt x="810073" y="684343"/>
                    <a:pt x="799876" y="704402"/>
                  </a:cubicBezTo>
                  <a:cubicBezTo>
                    <a:pt x="783964" y="720314"/>
                    <a:pt x="754716" y="729503"/>
                    <a:pt x="738692" y="745415"/>
                  </a:cubicBezTo>
                  <a:cubicBezTo>
                    <a:pt x="722779" y="761328"/>
                    <a:pt x="720202" y="784076"/>
                    <a:pt x="704178" y="799988"/>
                  </a:cubicBezTo>
                  <a:cubicBezTo>
                    <a:pt x="684119" y="810185"/>
                    <a:pt x="653415" y="809849"/>
                    <a:pt x="633356" y="820159"/>
                  </a:cubicBezTo>
                  <a:cubicBezTo>
                    <a:pt x="613298" y="830356"/>
                    <a:pt x="603773" y="851199"/>
                    <a:pt x="583714" y="861396"/>
                  </a:cubicBezTo>
                  <a:cubicBezTo>
                    <a:pt x="561415" y="864870"/>
                    <a:pt x="532392" y="855121"/>
                    <a:pt x="510092" y="858595"/>
                  </a:cubicBezTo>
                  <a:cubicBezTo>
                    <a:pt x="487792" y="862069"/>
                    <a:pt x="472328" y="878989"/>
                    <a:pt x="450140" y="882463"/>
                  </a:cubicBezTo>
                  <a:cubicBezTo>
                    <a:pt x="427841" y="878989"/>
                    <a:pt x="403300" y="860612"/>
                    <a:pt x="381000" y="857138"/>
                  </a:cubicBezTo>
                  <a:cubicBezTo>
                    <a:pt x="358700" y="853552"/>
                    <a:pt x="338866" y="864870"/>
                    <a:pt x="316566" y="861284"/>
                  </a:cubicBezTo>
                  <a:cubicBezTo>
                    <a:pt x="296508" y="851087"/>
                    <a:pt x="278690" y="825986"/>
                    <a:pt x="258632" y="815788"/>
                  </a:cubicBezTo>
                  <a:cubicBezTo>
                    <a:pt x="238573" y="805591"/>
                    <a:pt x="216161" y="810073"/>
                    <a:pt x="195991" y="799876"/>
                  </a:cubicBezTo>
                  <a:cubicBezTo>
                    <a:pt x="180079" y="783964"/>
                    <a:pt x="170890" y="754716"/>
                    <a:pt x="154977" y="738692"/>
                  </a:cubicBezTo>
                  <a:cubicBezTo>
                    <a:pt x="139065" y="722779"/>
                    <a:pt x="116317" y="720090"/>
                    <a:pt x="100405" y="704178"/>
                  </a:cubicBezTo>
                  <a:cubicBezTo>
                    <a:pt x="90207" y="684119"/>
                    <a:pt x="90544" y="653415"/>
                    <a:pt x="80234" y="633357"/>
                  </a:cubicBezTo>
                  <a:cubicBezTo>
                    <a:pt x="70037" y="613298"/>
                    <a:pt x="49194" y="603773"/>
                    <a:pt x="38996" y="583714"/>
                  </a:cubicBezTo>
                  <a:cubicBezTo>
                    <a:pt x="35523" y="561415"/>
                    <a:pt x="45272" y="532391"/>
                    <a:pt x="41798" y="510092"/>
                  </a:cubicBezTo>
                  <a:cubicBezTo>
                    <a:pt x="38212" y="487792"/>
                    <a:pt x="21403" y="472328"/>
                    <a:pt x="17929" y="450140"/>
                  </a:cubicBezTo>
                  <a:cubicBezTo>
                    <a:pt x="21515" y="427841"/>
                    <a:pt x="39781" y="403300"/>
                    <a:pt x="43255" y="381000"/>
                  </a:cubicBezTo>
                  <a:cubicBezTo>
                    <a:pt x="46729" y="358700"/>
                    <a:pt x="35523" y="338866"/>
                    <a:pt x="39109" y="316566"/>
                  </a:cubicBezTo>
                  <a:cubicBezTo>
                    <a:pt x="49306" y="296508"/>
                    <a:pt x="74407" y="278690"/>
                    <a:pt x="84604" y="258632"/>
                  </a:cubicBezTo>
                  <a:cubicBezTo>
                    <a:pt x="94802" y="238573"/>
                    <a:pt x="90319" y="216161"/>
                    <a:pt x="100517" y="195991"/>
                  </a:cubicBezTo>
                  <a:cubicBezTo>
                    <a:pt x="116429" y="180079"/>
                    <a:pt x="145676" y="170890"/>
                    <a:pt x="161701" y="154977"/>
                  </a:cubicBezTo>
                  <a:cubicBezTo>
                    <a:pt x="177613" y="139065"/>
                    <a:pt x="180303" y="116317"/>
                    <a:pt x="196215" y="100405"/>
                  </a:cubicBezTo>
                  <a:cubicBezTo>
                    <a:pt x="216274" y="90207"/>
                    <a:pt x="246978" y="90544"/>
                    <a:pt x="267036" y="80234"/>
                  </a:cubicBezTo>
                  <a:cubicBezTo>
                    <a:pt x="287095" y="70037"/>
                    <a:pt x="296620" y="49194"/>
                    <a:pt x="316678" y="38996"/>
                  </a:cubicBezTo>
                  <a:cubicBezTo>
                    <a:pt x="338978" y="35523"/>
                    <a:pt x="368001" y="45272"/>
                    <a:pt x="390301" y="41798"/>
                  </a:cubicBezTo>
                  <a:cubicBezTo>
                    <a:pt x="412601" y="38324"/>
                    <a:pt x="428065" y="21403"/>
                    <a:pt x="450252" y="17929"/>
                  </a:cubicBezTo>
                  <a:cubicBezTo>
                    <a:pt x="472552" y="21403"/>
                    <a:pt x="497093" y="39781"/>
                    <a:pt x="519393" y="43255"/>
                  </a:cubicBezTo>
                  <a:cubicBezTo>
                    <a:pt x="541692" y="46841"/>
                    <a:pt x="561527" y="35523"/>
                    <a:pt x="583827" y="39109"/>
                  </a:cubicBezTo>
                  <a:cubicBezTo>
                    <a:pt x="603885" y="49306"/>
                    <a:pt x="621702" y="74407"/>
                    <a:pt x="641761" y="84604"/>
                  </a:cubicBezTo>
                  <a:cubicBezTo>
                    <a:pt x="661819" y="94802"/>
                    <a:pt x="684231" y="90319"/>
                    <a:pt x="704402" y="100517"/>
                  </a:cubicBezTo>
                  <a:cubicBezTo>
                    <a:pt x="720314" y="116429"/>
                    <a:pt x="729503" y="145676"/>
                    <a:pt x="745415" y="161701"/>
                  </a:cubicBezTo>
                  <a:cubicBezTo>
                    <a:pt x="761328" y="177613"/>
                    <a:pt x="784076" y="180303"/>
                    <a:pt x="799988" y="196215"/>
                  </a:cubicBezTo>
                  <a:cubicBezTo>
                    <a:pt x="810185" y="216274"/>
                    <a:pt x="809849" y="246978"/>
                    <a:pt x="820159" y="267036"/>
                  </a:cubicBezTo>
                  <a:cubicBezTo>
                    <a:pt x="830356" y="287095"/>
                    <a:pt x="851199" y="296620"/>
                    <a:pt x="861396" y="316678"/>
                  </a:cubicBezTo>
                  <a:cubicBezTo>
                    <a:pt x="864982" y="338978"/>
                    <a:pt x="855121" y="368001"/>
                    <a:pt x="858595" y="390301"/>
                  </a:cubicBezTo>
                  <a:cubicBezTo>
                    <a:pt x="862069" y="412601"/>
                    <a:pt x="878989" y="428065"/>
                    <a:pt x="882463" y="450252"/>
                  </a:cubicBezTo>
                  <a:cubicBezTo>
                    <a:pt x="878989" y="472552"/>
                    <a:pt x="860612" y="497093"/>
                    <a:pt x="857138" y="519393"/>
                  </a:cubicBezTo>
                  <a:cubicBezTo>
                    <a:pt x="853664" y="541692"/>
                    <a:pt x="864870" y="561639"/>
                    <a:pt x="861284" y="583939"/>
                  </a:cubicBezTo>
                  <a:close/>
                </a:path>
              </a:pathLst>
            </a:custGeom>
            <a:solidFill>
              <a:schemeClr val="accent1">
                <a:lumMod val="20000"/>
                <a:lumOff val="80000"/>
              </a:schemeClr>
            </a:solidFill>
            <a:ln w="1121" cap="flat">
              <a:solidFill>
                <a:schemeClr val="accent1">
                  <a:lumMod val="40000"/>
                  <a:lumOff val="60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183" name="TextBox 182">
            <a:extLst>
              <a:ext uri="{FF2B5EF4-FFF2-40B4-BE49-F238E27FC236}">
                <a16:creationId xmlns:a16="http://schemas.microsoft.com/office/drawing/2014/main" id="{F14C6249-3056-4BE4-AD3B-A3901361A9AC}"/>
              </a:ext>
            </a:extLst>
          </p:cNvPr>
          <p:cNvSpPr txBox="1"/>
          <p:nvPr/>
        </p:nvSpPr>
        <p:spPr>
          <a:xfrm>
            <a:off x="1657596" y="1829871"/>
            <a:ext cx="2514354" cy="369332"/>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78D4"/>
                </a:solidFill>
                <a:effectLst/>
                <a:uLnTx/>
                <a:uFillTx/>
                <a:latin typeface="Segoe UI Semibold"/>
                <a:ea typeface="+mn-ea"/>
                <a:cs typeface="+mn-cs"/>
              </a:rPr>
              <a:t>Characteristics</a:t>
            </a:r>
          </a:p>
        </p:txBody>
      </p:sp>
      <p:sp>
        <p:nvSpPr>
          <p:cNvPr id="185" name="TextBox 184">
            <a:extLst>
              <a:ext uri="{FF2B5EF4-FFF2-40B4-BE49-F238E27FC236}">
                <a16:creationId xmlns:a16="http://schemas.microsoft.com/office/drawing/2014/main" id="{EB4AF985-4801-4510-8617-DD4F182282DA}"/>
              </a:ext>
            </a:extLst>
          </p:cNvPr>
          <p:cNvSpPr txBox="1"/>
          <p:nvPr/>
        </p:nvSpPr>
        <p:spPr>
          <a:xfrm>
            <a:off x="778126" y="2624116"/>
            <a:ext cx="4590288" cy="2671783"/>
          </a:xfrm>
          <a:prstGeom prst="rect">
            <a:avLst/>
          </a:prstGeom>
          <a:noFill/>
        </p:spPr>
        <p:txBody>
          <a:bodyPr wrap="square" lIns="0" tIns="0" rIns="0" bIns="0">
            <a:noAutofit/>
          </a:bodyPr>
          <a:lstStyle/>
          <a:p>
            <a:pPr marL="0" marR="0" lvl="0" indent="0" algn="l" defTabSz="914400" rtl="0" eaLnBrk="1" fontAlgn="auto" latinLnBrk="0" hangingPunct="1">
              <a:lnSpc>
                <a:spcPct val="100000"/>
              </a:lnSpc>
              <a:spcBef>
                <a:spcPts val="120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a:ea typeface="+mn-ea"/>
                <a:cs typeface="+mn-cs"/>
              </a:rPr>
              <a:t>Telemetry is enabled on one or more environments or apps</a:t>
            </a:r>
          </a:p>
          <a:p>
            <a:pPr marL="0" marR="0" lvl="0" indent="0" algn="l" defTabSz="914400" rtl="0" eaLnBrk="1" fontAlgn="auto" latinLnBrk="0" hangingPunct="1">
              <a:lnSpc>
                <a:spcPct val="100000"/>
              </a:lnSpc>
              <a:spcBef>
                <a:spcPts val="120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a:ea typeface="+mn-ea"/>
                <a:cs typeface="+mn-cs"/>
              </a:rPr>
              <a:t>Partner knows this is important but </a:t>
            </a:r>
            <a:br>
              <a:rPr kumimoji="0" lang="en-US" sz="2000" b="0" i="0" u="none" strike="noStrike" kern="1200" cap="none" spc="0" normalizeH="0" baseline="0" noProof="0">
                <a:ln>
                  <a:noFill/>
                </a:ln>
                <a:solidFill>
                  <a:srgbClr val="000000"/>
                </a:solidFill>
                <a:effectLst/>
                <a:uLnTx/>
                <a:uFillTx/>
                <a:latin typeface="Segoe UI"/>
                <a:ea typeface="+mn-ea"/>
                <a:cs typeface="+mn-cs"/>
              </a:rPr>
            </a:br>
            <a:r>
              <a:rPr kumimoji="0" lang="en-US" sz="2000" b="0" i="0" u="none" strike="noStrike" kern="1200" cap="none" spc="0" normalizeH="0" baseline="0" noProof="0">
                <a:ln>
                  <a:noFill/>
                </a:ln>
                <a:solidFill>
                  <a:srgbClr val="000000"/>
                </a:solidFill>
                <a:effectLst/>
                <a:uLnTx/>
                <a:uFillTx/>
                <a:latin typeface="Segoe UI"/>
                <a:ea typeface="+mn-ea"/>
                <a:cs typeface="+mn-cs"/>
              </a:rPr>
              <a:t>does not know how to proceed</a:t>
            </a:r>
          </a:p>
        </p:txBody>
      </p:sp>
      <p:sp>
        <p:nvSpPr>
          <p:cNvPr id="189" name="Processing_E9F5" title="Icon of two interlocked gears">
            <a:extLst>
              <a:ext uri="{FF2B5EF4-FFF2-40B4-BE49-F238E27FC236}">
                <a16:creationId xmlns:a16="http://schemas.microsoft.com/office/drawing/2014/main" id="{6649070A-7891-4F99-A5EC-6C65AE7BB6D5}"/>
              </a:ext>
            </a:extLst>
          </p:cNvPr>
          <p:cNvSpPr>
            <a:spLocks noChangeAspect="1" noEditPoints="1"/>
          </p:cNvSpPr>
          <p:nvPr/>
        </p:nvSpPr>
        <p:spPr bwMode="auto">
          <a:xfrm>
            <a:off x="985419" y="1872096"/>
            <a:ext cx="326079" cy="283994"/>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94" name="Rectangle 193">
            <a:extLst>
              <a:ext uri="{FF2B5EF4-FFF2-40B4-BE49-F238E27FC236}">
                <a16:creationId xmlns:a16="http://schemas.microsoft.com/office/drawing/2014/main" id="{23744E6D-59E5-4B7B-BA82-2B8540F4179C}"/>
              </a:ext>
            </a:extLst>
          </p:cNvPr>
          <p:cNvSpPr/>
          <p:nvPr/>
        </p:nvSpPr>
        <p:spPr bwMode="auto">
          <a:xfrm>
            <a:off x="5813506" y="1485900"/>
            <a:ext cx="5790232" cy="4810126"/>
          </a:xfrm>
          <a:prstGeom prst="rect">
            <a:avLst/>
          </a:prstGeom>
          <a:solidFill>
            <a:schemeClr val="bg1"/>
          </a:solidFill>
          <a:ln w="3175">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95" name="Rectangle 11">
            <a:extLst>
              <a:ext uri="{FF2B5EF4-FFF2-40B4-BE49-F238E27FC236}">
                <a16:creationId xmlns:a16="http://schemas.microsoft.com/office/drawing/2014/main" id="{56CAF07D-2DEB-4353-8F14-3FABCEC526DB}"/>
              </a:ext>
            </a:extLst>
          </p:cNvPr>
          <p:cNvSpPr/>
          <p:nvPr/>
        </p:nvSpPr>
        <p:spPr bwMode="auto">
          <a:xfrm>
            <a:off x="5813506" y="6086474"/>
            <a:ext cx="5790232" cy="209551"/>
          </a:xfrm>
          <a:custGeom>
            <a:avLst/>
            <a:gdLst>
              <a:gd name="connsiteX0" fmla="*/ 0 w 5431793"/>
              <a:gd name="connsiteY0" fmla="*/ 0 h 4733926"/>
              <a:gd name="connsiteX1" fmla="*/ 5431793 w 5431793"/>
              <a:gd name="connsiteY1" fmla="*/ 0 h 4733926"/>
              <a:gd name="connsiteX2" fmla="*/ 5431793 w 5431793"/>
              <a:gd name="connsiteY2" fmla="*/ 4733926 h 4733926"/>
              <a:gd name="connsiteX3" fmla="*/ 0 w 5431793"/>
              <a:gd name="connsiteY3" fmla="*/ 4733926 h 4733926"/>
              <a:gd name="connsiteX4" fmla="*/ 0 w 5431793"/>
              <a:gd name="connsiteY4" fmla="*/ 0 h 4733926"/>
              <a:gd name="connsiteX0" fmla="*/ 5431793 w 5523233"/>
              <a:gd name="connsiteY0" fmla="*/ 0 h 4733926"/>
              <a:gd name="connsiteX1" fmla="*/ 5431793 w 5523233"/>
              <a:gd name="connsiteY1" fmla="*/ 4733926 h 4733926"/>
              <a:gd name="connsiteX2" fmla="*/ 0 w 5523233"/>
              <a:gd name="connsiteY2" fmla="*/ 4733926 h 4733926"/>
              <a:gd name="connsiteX3" fmla="*/ 0 w 5523233"/>
              <a:gd name="connsiteY3" fmla="*/ 0 h 4733926"/>
              <a:gd name="connsiteX4" fmla="*/ 5523233 w 5523233"/>
              <a:gd name="connsiteY4" fmla="*/ 91440 h 4733926"/>
              <a:gd name="connsiteX0" fmla="*/ 5431793 w 5431793"/>
              <a:gd name="connsiteY0" fmla="*/ 0 h 4733926"/>
              <a:gd name="connsiteX1" fmla="*/ 5431793 w 5431793"/>
              <a:gd name="connsiteY1" fmla="*/ 4733926 h 4733926"/>
              <a:gd name="connsiteX2" fmla="*/ 0 w 5431793"/>
              <a:gd name="connsiteY2" fmla="*/ 4733926 h 4733926"/>
              <a:gd name="connsiteX3" fmla="*/ 0 w 5431793"/>
              <a:gd name="connsiteY3" fmla="*/ 0 h 4733926"/>
            </a:gdLst>
            <a:ahLst/>
            <a:cxnLst>
              <a:cxn ang="0">
                <a:pos x="connsiteX0" y="connsiteY0"/>
              </a:cxn>
              <a:cxn ang="0">
                <a:pos x="connsiteX1" y="connsiteY1"/>
              </a:cxn>
              <a:cxn ang="0">
                <a:pos x="connsiteX2" y="connsiteY2"/>
              </a:cxn>
              <a:cxn ang="0">
                <a:pos x="connsiteX3" y="connsiteY3"/>
              </a:cxn>
            </a:cxnLst>
            <a:rect l="l" t="t" r="r" b="b"/>
            <a:pathLst>
              <a:path w="5431793" h="4733926">
                <a:moveTo>
                  <a:pt x="5431793" y="0"/>
                </a:moveTo>
                <a:lnTo>
                  <a:pt x="5431793" y="4733926"/>
                </a:lnTo>
                <a:lnTo>
                  <a:pt x="0" y="4733926"/>
                </a:lnTo>
                <a:lnTo>
                  <a:pt x="0" y="0"/>
                </a:lnTo>
              </a:path>
            </a:pathLst>
          </a:custGeom>
          <a:noFill/>
          <a:ln w="19050">
            <a:solidFill>
              <a:schemeClr val="tx2">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96" name="TextBox 195">
            <a:extLst>
              <a:ext uri="{FF2B5EF4-FFF2-40B4-BE49-F238E27FC236}">
                <a16:creationId xmlns:a16="http://schemas.microsoft.com/office/drawing/2014/main" id="{7E7DA41A-488F-431E-9C61-B98A42F4F410}"/>
              </a:ext>
            </a:extLst>
          </p:cNvPr>
          <p:cNvSpPr txBox="1"/>
          <p:nvPr/>
        </p:nvSpPr>
        <p:spPr>
          <a:xfrm>
            <a:off x="6919666" y="1829871"/>
            <a:ext cx="2514354" cy="369332"/>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78D4"/>
                </a:solidFill>
                <a:effectLst/>
                <a:uLnTx/>
                <a:uFillTx/>
                <a:latin typeface="Segoe UI Semibold"/>
                <a:ea typeface="+mn-ea"/>
                <a:cs typeface="+mn-cs"/>
              </a:rPr>
              <a:t>Advice</a:t>
            </a:r>
          </a:p>
        </p:txBody>
      </p:sp>
      <p:grpSp>
        <p:nvGrpSpPr>
          <p:cNvPr id="197" name="Group 196">
            <a:extLst>
              <a:ext uri="{FF2B5EF4-FFF2-40B4-BE49-F238E27FC236}">
                <a16:creationId xmlns:a16="http://schemas.microsoft.com/office/drawing/2014/main" id="{8766C999-F019-429C-8138-2E9ED41B17DF}"/>
              </a:ext>
            </a:extLst>
          </p:cNvPr>
          <p:cNvGrpSpPr/>
          <p:nvPr/>
        </p:nvGrpSpPr>
        <p:grpSpPr>
          <a:xfrm>
            <a:off x="6000958" y="1643761"/>
            <a:ext cx="740664" cy="740664"/>
            <a:chOff x="710498" y="1578719"/>
            <a:chExt cx="763402" cy="763686"/>
          </a:xfrm>
        </p:grpSpPr>
        <p:sp>
          <p:nvSpPr>
            <p:cNvPr id="198" name="Oval 197">
              <a:extLst>
                <a:ext uri="{FF2B5EF4-FFF2-40B4-BE49-F238E27FC236}">
                  <a16:creationId xmlns:a16="http://schemas.microsoft.com/office/drawing/2014/main" id="{54E02008-906E-4E04-A829-3232C178A39E}"/>
                </a:ext>
              </a:extLst>
            </p:cNvPr>
            <p:cNvSpPr/>
            <p:nvPr/>
          </p:nvSpPr>
          <p:spPr bwMode="auto">
            <a:xfrm>
              <a:off x="773111" y="1641475"/>
              <a:ext cx="638178" cy="6381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199" name="Graphic 20">
              <a:extLst>
                <a:ext uri="{FF2B5EF4-FFF2-40B4-BE49-F238E27FC236}">
                  <a16:creationId xmlns:a16="http://schemas.microsoft.com/office/drawing/2014/main" id="{BD4D1D11-B14F-4DA7-8830-0A4B3A6049ED}"/>
                </a:ext>
              </a:extLst>
            </p:cNvPr>
            <p:cNvSpPr/>
            <p:nvPr/>
          </p:nvSpPr>
          <p:spPr>
            <a:xfrm>
              <a:off x="710498" y="1578719"/>
              <a:ext cx="763402" cy="763686"/>
            </a:xfrm>
            <a:custGeom>
              <a:avLst/>
              <a:gdLst>
                <a:gd name="connsiteX0" fmla="*/ 900729 w 900728"/>
                <a:gd name="connsiteY0" fmla="*/ 518496 h 901065"/>
                <a:gd name="connsiteX1" fmla="*/ 885265 w 900728"/>
                <a:gd name="connsiteY1" fmla="*/ 452157 h 901065"/>
                <a:gd name="connsiteX2" fmla="*/ 899720 w 900728"/>
                <a:gd name="connsiteY2" fmla="*/ 375957 h 901065"/>
                <a:gd name="connsiteX3" fmla="*/ 864534 w 900728"/>
                <a:gd name="connsiteY3" fmla="*/ 317687 h 901065"/>
                <a:gd name="connsiteX4" fmla="*/ 854785 w 900728"/>
                <a:gd name="connsiteY4" fmla="*/ 240702 h 901065"/>
                <a:gd name="connsiteX5" fmla="*/ 803350 w 900728"/>
                <a:gd name="connsiteY5" fmla="*/ 196215 h 901065"/>
                <a:gd name="connsiteX6" fmla="*/ 770292 w 900728"/>
                <a:gd name="connsiteY6" fmla="*/ 126066 h 901065"/>
                <a:gd name="connsiteX7" fmla="*/ 707539 w 900728"/>
                <a:gd name="connsiteY7" fmla="*/ 99620 h 901065"/>
                <a:gd name="connsiteX8" fmla="*/ 654311 w 900728"/>
                <a:gd name="connsiteY8" fmla="*/ 43143 h 901065"/>
                <a:gd name="connsiteX9" fmla="*/ 586516 w 900728"/>
                <a:gd name="connsiteY9" fmla="*/ 37316 h 901065"/>
                <a:gd name="connsiteX10" fmla="*/ 518496 w 900728"/>
                <a:gd name="connsiteY10" fmla="*/ 0 h 901065"/>
                <a:gd name="connsiteX11" fmla="*/ 452157 w 900728"/>
                <a:gd name="connsiteY11" fmla="*/ 15464 h 901065"/>
                <a:gd name="connsiteX12" fmla="*/ 375957 w 900728"/>
                <a:gd name="connsiteY12" fmla="*/ 1009 h 901065"/>
                <a:gd name="connsiteX13" fmla="*/ 317687 w 900728"/>
                <a:gd name="connsiteY13" fmla="*/ 36195 h 901065"/>
                <a:gd name="connsiteX14" fmla="*/ 240702 w 900728"/>
                <a:gd name="connsiteY14" fmla="*/ 46056 h 901065"/>
                <a:gd name="connsiteX15" fmla="*/ 196215 w 900728"/>
                <a:gd name="connsiteY15" fmla="*/ 97491 h 901065"/>
                <a:gd name="connsiteX16" fmla="*/ 126066 w 900728"/>
                <a:gd name="connsiteY16" fmla="*/ 130661 h 901065"/>
                <a:gd name="connsiteX17" fmla="*/ 99620 w 900728"/>
                <a:gd name="connsiteY17" fmla="*/ 193414 h 901065"/>
                <a:gd name="connsiteX18" fmla="*/ 43143 w 900728"/>
                <a:gd name="connsiteY18" fmla="*/ 246641 h 901065"/>
                <a:gd name="connsiteX19" fmla="*/ 37316 w 900728"/>
                <a:gd name="connsiteY19" fmla="*/ 314437 h 901065"/>
                <a:gd name="connsiteX20" fmla="*/ 0 w 900728"/>
                <a:gd name="connsiteY20" fmla="*/ 382457 h 901065"/>
                <a:gd name="connsiteX21" fmla="*/ 15464 w 900728"/>
                <a:gd name="connsiteY21" fmla="*/ 448796 h 901065"/>
                <a:gd name="connsiteX22" fmla="*/ 1009 w 900728"/>
                <a:gd name="connsiteY22" fmla="*/ 524996 h 901065"/>
                <a:gd name="connsiteX23" fmla="*/ 36195 w 900728"/>
                <a:gd name="connsiteY23" fmla="*/ 583266 h 901065"/>
                <a:gd name="connsiteX24" fmla="*/ 46056 w 900728"/>
                <a:gd name="connsiteY24" fmla="*/ 660251 h 901065"/>
                <a:gd name="connsiteX25" fmla="*/ 97491 w 900728"/>
                <a:gd name="connsiteY25" fmla="*/ 704850 h 901065"/>
                <a:gd name="connsiteX26" fmla="*/ 130549 w 900728"/>
                <a:gd name="connsiteY26" fmla="*/ 774999 h 901065"/>
                <a:gd name="connsiteX27" fmla="*/ 193301 w 900728"/>
                <a:gd name="connsiteY27" fmla="*/ 801445 h 901065"/>
                <a:gd name="connsiteX28" fmla="*/ 246529 w 900728"/>
                <a:gd name="connsiteY28" fmla="*/ 857922 h 901065"/>
                <a:gd name="connsiteX29" fmla="*/ 314325 w 900728"/>
                <a:gd name="connsiteY29" fmla="*/ 863749 h 901065"/>
                <a:gd name="connsiteX30" fmla="*/ 382345 w 900728"/>
                <a:gd name="connsiteY30" fmla="*/ 901065 h 901065"/>
                <a:gd name="connsiteX31" fmla="*/ 448684 w 900728"/>
                <a:gd name="connsiteY31" fmla="*/ 885601 h 901065"/>
                <a:gd name="connsiteX32" fmla="*/ 524884 w 900728"/>
                <a:gd name="connsiteY32" fmla="*/ 900057 h 901065"/>
                <a:gd name="connsiteX33" fmla="*/ 583154 w 900728"/>
                <a:gd name="connsiteY33" fmla="*/ 864870 h 901065"/>
                <a:gd name="connsiteX34" fmla="*/ 660139 w 900728"/>
                <a:gd name="connsiteY34" fmla="*/ 855009 h 901065"/>
                <a:gd name="connsiteX35" fmla="*/ 704738 w 900728"/>
                <a:gd name="connsiteY35" fmla="*/ 803574 h 901065"/>
                <a:gd name="connsiteX36" fmla="*/ 774887 w 900728"/>
                <a:gd name="connsiteY36" fmla="*/ 770517 h 901065"/>
                <a:gd name="connsiteX37" fmla="*/ 801333 w 900728"/>
                <a:gd name="connsiteY37" fmla="*/ 707764 h 901065"/>
                <a:gd name="connsiteX38" fmla="*/ 857810 w 900728"/>
                <a:gd name="connsiteY38" fmla="*/ 654536 h 901065"/>
                <a:gd name="connsiteX39" fmla="*/ 863637 w 900728"/>
                <a:gd name="connsiteY39" fmla="*/ 586740 h 901065"/>
                <a:gd name="connsiteX40" fmla="*/ 900729 w 900728"/>
                <a:gd name="connsiteY40" fmla="*/ 518496 h 901065"/>
                <a:gd name="connsiteX41" fmla="*/ 861284 w 900728"/>
                <a:gd name="connsiteY41" fmla="*/ 583939 h 901065"/>
                <a:gd name="connsiteX42" fmla="*/ 815788 w 900728"/>
                <a:gd name="connsiteY42" fmla="*/ 641873 h 901065"/>
                <a:gd name="connsiteX43" fmla="*/ 799876 w 900728"/>
                <a:gd name="connsiteY43" fmla="*/ 704402 h 901065"/>
                <a:gd name="connsiteX44" fmla="*/ 738692 w 900728"/>
                <a:gd name="connsiteY44" fmla="*/ 745415 h 901065"/>
                <a:gd name="connsiteX45" fmla="*/ 704178 w 900728"/>
                <a:gd name="connsiteY45" fmla="*/ 799988 h 901065"/>
                <a:gd name="connsiteX46" fmla="*/ 633356 w 900728"/>
                <a:gd name="connsiteY46" fmla="*/ 820159 h 901065"/>
                <a:gd name="connsiteX47" fmla="*/ 583714 w 900728"/>
                <a:gd name="connsiteY47" fmla="*/ 861396 h 901065"/>
                <a:gd name="connsiteX48" fmla="*/ 510092 w 900728"/>
                <a:gd name="connsiteY48" fmla="*/ 858595 h 901065"/>
                <a:gd name="connsiteX49" fmla="*/ 450140 w 900728"/>
                <a:gd name="connsiteY49" fmla="*/ 882463 h 901065"/>
                <a:gd name="connsiteX50" fmla="*/ 381000 w 900728"/>
                <a:gd name="connsiteY50" fmla="*/ 857138 h 901065"/>
                <a:gd name="connsiteX51" fmla="*/ 316566 w 900728"/>
                <a:gd name="connsiteY51" fmla="*/ 861284 h 901065"/>
                <a:gd name="connsiteX52" fmla="*/ 258632 w 900728"/>
                <a:gd name="connsiteY52" fmla="*/ 815788 h 901065"/>
                <a:gd name="connsiteX53" fmla="*/ 195991 w 900728"/>
                <a:gd name="connsiteY53" fmla="*/ 799876 h 901065"/>
                <a:gd name="connsiteX54" fmla="*/ 154977 w 900728"/>
                <a:gd name="connsiteY54" fmla="*/ 738692 h 901065"/>
                <a:gd name="connsiteX55" fmla="*/ 100405 w 900728"/>
                <a:gd name="connsiteY55" fmla="*/ 704178 h 901065"/>
                <a:gd name="connsiteX56" fmla="*/ 80234 w 900728"/>
                <a:gd name="connsiteY56" fmla="*/ 633357 h 901065"/>
                <a:gd name="connsiteX57" fmla="*/ 38996 w 900728"/>
                <a:gd name="connsiteY57" fmla="*/ 583714 h 901065"/>
                <a:gd name="connsiteX58" fmla="*/ 41798 w 900728"/>
                <a:gd name="connsiteY58" fmla="*/ 510092 h 901065"/>
                <a:gd name="connsiteX59" fmla="*/ 17929 w 900728"/>
                <a:gd name="connsiteY59" fmla="*/ 450140 h 901065"/>
                <a:gd name="connsiteX60" fmla="*/ 43255 w 900728"/>
                <a:gd name="connsiteY60" fmla="*/ 381000 h 901065"/>
                <a:gd name="connsiteX61" fmla="*/ 39109 w 900728"/>
                <a:gd name="connsiteY61" fmla="*/ 316566 h 901065"/>
                <a:gd name="connsiteX62" fmla="*/ 84604 w 900728"/>
                <a:gd name="connsiteY62" fmla="*/ 258632 h 901065"/>
                <a:gd name="connsiteX63" fmla="*/ 100517 w 900728"/>
                <a:gd name="connsiteY63" fmla="*/ 195991 h 901065"/>
                <a:gd name="connsiteX64" fmla="*/ 161701 w 900728"/>
                <a:gd name="connsiteY64" fmla="*/ 154977 h 901065"/>
                <a:gd name="connsiteX65" fmla="*/ 196215 w 900728"/>
                <a:gd name="connsiteY65" fmla="*/ 100405 h 901065"/>
                <a:gd name="connsiteX66" fmla="*/ 267036 w 900728"/>
                <a:gd name="connsiteY66" fmla="*/ 80234 h 901065"/>
                <a:gd name="connsiteX67" fmla="*/ 316678 w 900728"/>
                <a:gd name="connsiteY67" fmla="*/ 38996 h 901065"/>
                <a:gd name="connsiteX68" fmla="*/ 390301 w 900728"/>
                <a:gd name="connsiteY68" fmla="*/ 41798 h 901065"/>
                <a:gd name="connsiteX69" fmla="*/ 450252 w 900728"/>
                <a:gd name="connsiteY69" fmla="*/ 17929 h 901065"/>
                <a:gd name="connsiteX70" fmla="*/ 519393 w 900728"/>
                <a:gd name="connsiteY70" fmla="*/ 43255 h 901065"/>
                <a:gd name="connsiteX71" fmla="*/ 583827 w 900728"/>
                <a:gd name="connsiteY71" fmla="*/ 39109 h 901065"/>
                <a:gd name="connsiteX72" fmla="*/ 641761 w 900728"/>
                <a:gd name="connsiteY72" fmla="*/ 84604 h 901065"/>
                <a:gd name="connsiteX73" fmla="*/ 704402 w 900728"/>
                <a:gd name="connsiteY73" fmla="*/ 100517 h 901065"/>
                <a:gd name="connsiteX74" fmla="*/ 745415 w 900728"/>
                <a:gd name="connsiteY74" fmla="*/ 161701 h 901065"/>
                <a:gd name="connsiteX75" fmla="*/ 799988 w 900728"/>
                <a:gd name="connsiteY75" fmla="*/ 196215 h 901065"/>
                <a:gd name="connsiteX76" fmla="*/ 820159 w 900728"/>
                <a:gd name="connsiteY76" fmla="*/ 267036 h 901065"/>
                <a:gd name="connsiteX77" fmla="*/ 861396 w 900728"/>
                <a:gd name="connsiteY77" fmla="*/ 316678 h 901065"/>
                <a:gd name="connsiteX78" fmla="*/ 858595 w 900728"/>
                <a:gd name="connsiteY78" fmla="*/ 390301 h 901065"/>
                <a:gd name="connsiteX79" fmla="*/ 882463 w 900728"/>
                <a:gd name="connsiteY79" fmla="*/ 450252 h 901065"/>
                <a:gd name="connsiteX80" fmla="*/ 857138 w 900728"/>
                <a:gd name="connsiteY80" fmla="*/ 519393 h 901065"/>
                <a:gd name="connsiteX81" fmla="*/ 861284 w 900728"/>
                <a:gd name="connsiteY81" fmla="*/ 583939 h 901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900728" h="901065">
                  <a:moveTo>
                    <a:pt x="900729" y="518496"/>
                  </a:moveTo>
                  <a:cubicBezTo>
                    <a:pt x="900505" y="494740"/>
                    <a:pt x="885489" y="475914"/>
                    <a:pt x="885265" y="452157"/>
                  </a:cubicBezTo>
                  <a:cubicBezTo>
                    <a:pt x="885153" y="428401"/>
                    <a:pt x="899944" y="399714"/>
                    <a:pt x="899720" y="375957"/>
                  </a:cubicBezTo>
                  <a:cubicBezTo>
                    <a:pt x="892212" y="353434"/>
                    <a:pt x="872042" y="340211"/>
                    <a:pt x="864534" y="317687"/>
                  </a:cubicBezTo>
                  <a:cubicBezTo>
                    <a:pt x="857026" y="295163"/>
                    <a:pt x="862181" y="263226"/>
                    <a:pt x="854785" y="240702"/>
                  </a:cubicBezTo>
                  <a:cubicBezTo>
                    <a:pt x="840665" y="221540"/>
                    <a:pt x="817357" y="215265"/>
                    <a:pt x="803350" y="196215"/>
                  </a:cubicBezTo>
                  <a:cubicBezTo>
                    <a:pt x="789230" y="177053"/>
                    <a:pt x="784300" y="145116"/>
                    <a:pt x="770292" y="126066"/>
                  </a:cubicBezTo>
                  <a:cubicBezTo>
                    <a:pt x="751018" y="112283"/>
                    <a:pt x="726926" y="113404"/>
                    <a:pt x="707539" y="99620"/>
                  </a:cubicBezTo>
                  <a:cubicBezTo>
                    <a:pt x="688265" y="85837"/>
                    <a:pt x="673698" y="56926"/>
                    <a:pt x="654311" y="43143"/>
                  </a:cubicBezTo>
                  <a:cubicBezTo>
                    <a:pt x="631676" y="35971"/>
                    <a:pt x="609152" y="44599"/>
                    <a:pt x="586516" y="37316"/>
                  </a:cubicBezTo>
                  <a:cubicBezTo>
                    <a:pt x="563880" y="30144"/>
                    <a:pt x="541132" y="7172"/>
                    <a:pt x="518496" y="0"/>
                  </a:cubicBezTo>
                  <a:cubicBezTo>
                    <a:pt x="494740" y="224"/>
                    <a:pt x="475914" y="15240"/>
                    <a:pt x="452157" y="15464"/>
                  </a:cubicBezTo>
                  <a:cubicBezTo>
                    <a:pt x="428401" y="15576"/>
                    <a:pt x="399714" y="784"/>
                    <a:pt x="375957" y="1009"/>
                  </a:cubicBezTo>
                  <a:cubicBezTo>
                    <a:pt x="353434" y="8516"/>
                    <a:pt x="340211" y="28687"/>
                    <a:pt x="317687" y="36195"/>
                  </a:cubicBezTo>
                  <a:cubicBezTo>
                    <a:pt x="295163" y="43703"/>
                    <a:pt x="263226" y="38548"/>
                    <a:pt x="240702" y="46056"/>
                  </a:cubicBezTo>
                  <a:cubicBezTo>
                    <a:pt x="221540" y="60176"/>
                    <a:pt x="215265" y="83484"/>
                    <a:pt x="196215" y="97491"/>
                  </a:cubicBezTo>
                  <a:cubicBezTo>
                    <a:pt x="177053" y="111611"/>
                    <a:pt x="145116" y="116541"/>
                    <a:pt x="126066" y="130661"/>
                  </a:cubicBezTo>
                  <a:cubicBezTo>
                    <a:pt x="112283" y="149935"/>
                    <a:pt x="113404" y="174027"/>
                    <a:pt x="99620" y="193414"/>
                  </a:cubicBezTo>
                  <a:cubicBezTo>
                    <a:pt x="85837" y="212688"/>
                    <a:pt x="56926" y="227255"/>
                    <a:pt x="43143" y="246641"/>
                  </a:cubicBezTo>
                  <a:cubicBezTo>
                    <a:pt x="35971" y="269277"/>
                    <a:pt x="44487" y="291801"/>
                    <a:pt x="37316" y="314437"/>
                  </a:cubicBezTo>
                  <a:cubicBezTo>
                    <a:pt x="30144" y="337073"/>
                    <a:pt x="7172" y="359821"/>
                    <a:pt x="0" y="382457"/>
                  </a:cubicBezTo>
                  <a:cubicBezTo>
                    <a:pt x="112" y="406213"/>
                    <a:pt x="15240" y="425039"/>
                    <a:pt x="15464" y="448796"/>
                  </a:cubicBezTo>
                  <a:cubicBezTo>
                    <a:pt x="15576" y="472552"/>
                    <a:pt x="784" y="501239"/>
                    <a:pt x="1009" y="524996"/>
                  </a:cubicBezTo>
                  <a:cubicBezTo>
                    <a:pt x="8516" y="547519"/>
                    <a:pt x="28687" y="560742"/>
                    <a:pt x="36195" y="583266"/>
                  </a:cubicBezTo>
                  <a:cubicBezTo>
                    <a:pt x="43703" y="605790"/>
                    <a:pt x="38548" y="637727"/>
                    <a:pt x="46056" y="660251"/>
                  </a:cubicBezTo>
                  <a:cubicBezTo>
                    <a:pt x="60176" y="679413"/>
                    <a:pt x="83484" y="685688"/>
                    <a:pt x="97491" y="704850"/>
                  </a:cubicBezTo>
                  <a:cubicBezTo>
                    <a:pt x="111611" y="724012"/>
                    <a:pt x="116541" y="755949"/>
                    <a:pt x="130549" y="774999"/>
                  </a:cubicBezTo>
                  <a:cubicBezTo>
                    <a:pt x="149823" y="788782"/>
                    <a:pt x="173915" y="787662"/>
                    <a:pt x="193301" y="801445"/>
                  </a:cubicBezTo>
                  <a:cubicBezTo>
                    <a:pt x="212576" y="815228"/>
                    <a:pt x="227143" y="844139"/>
                    <a:pt x="246529" y="857922"/>
                  </a:cubicBezTo>
                  <a:cubicBezTo>
                    <a:pt x="269165" y="865094"/>
                    <a:pt x="291689" y="856578"/>
                    <a:pt x="314325" y="863749"/>
                  </a:cubicBezTo>
                  <a:cubicBezTo>
                    <a:pt x="336961" y="870921"/>
                    <a:pt x="359709" y="893893"/>
                    <a:pt x="382345" y="901065"/>
                  </a:cubicBezTo>
                  <a:cubicBezTo>
                    <a:pt x="406101" y="900841"/>
                    <a:pt x="424927" y="885825"/>
                    <a:pt x="448684" y="885601"/>
                  </a:cubicBezTo>
                  <a:cubicBezTo>
                    <a:pt x="472440" y="885489"/>
                    <a:pt x="501127" y="900281"/>
                    <a:pt x="524884" y="900057"/>
                  </a:cubicBezTo>
                  <a:cubicBezTo>
                    <a:pt x="547407" y="892549"/>
                    <a:pt x="560630" y="872378"/>
                    <a:pt x="583154" y="864870"/>
                  </a:cubicBezTo>
                  <a:cubicBezTo>
                    <a:pt x="605678" y="857362"/>
                    <a:pt x="637615" y="862517"/>
                    <a:pt x="660139" y="855009"/>
                  </a:cubicBezTo>
                  <a:cubicBezTo>
                    <a:pt x="679301" y="840889"/>
                    <a:pt x="685576" y="817581"/>
                    <a:pt x="704738" y="803574"/>
                  </a:cubicBezTo>
                  <a:cubicBezTo>
                    <a:pt x="723900" y="789454"/>
                    <a:pt x="755837" y="784524"/>
                    <a:pt x="774887" y="770517"/>
                  </a:cubicBezTo>
                  <a:cubicBezTo>
                    <a:pt x="788670" y="751242"/>
                    <a:pt x="787549" y="727150"/>
                    <a:pt x="801333" y="707764"/>
                  </a:cubicBezTo>
                  <a:cubicBezTo>
                    <a:pt x="815116" y="688489"/>
                    <a:pt x="844027" y="673922"/>
                    <a:pt x="857810" y="654536"/>
                  </a:cubicBezTo>
                  <a:cubicBezTo>
                    <a:pt x="864982" y="631900"/>
                    <a:pt x="856466" y="609376"/>
                    <a:pt x="863637" y="586740"/>
                  </a:cubicBezTo>
                  <a:cubicBezTo>
                    <a:pt x="870585" y="563880"/>
                    <a:pt x="893557" y="541132"/>
                    <a:pt x="900729" y="518496"/>
                  </a:cubicBezTo>
                  <a:close/>
                  <a:moveTo>
                    <a:pt x="861284" y="583939"/>
                  </a:moveTo>
                  <a:cubicBezTo>
                    <a:pt x="851087" y="603997"/>
                    <a:pt x="826098" y="621814"/>
                    <a:pt x="815788" y="641873"/>
                  </a:cubicBezTo>
                  <a:cubicBezTo>
                    <a:pt x="805591" y="661932"/>
                    <a:pt x="810073" y="684343"/>
                    <a:pt x="799876" y="704402"/>
                  </a:cubicBezTo>
                  <a:cubicBezTo>
                    <a:pt x="783964" y="720314"/>
                    <a:pt x="754716" y="729503"/>
                    <a:pt x="738692" y="745415"/>
                  </a:cubicBezTo>
                  <a:cubicBezTo>
                    <a:pt x="722779" y="761328"/>
                    <a:pt x="720202" y="784076"/>
                    <a:pt x="704178" y="799988"/>
                  </a:cubicBezTo>
                  <a:cubicBezTo>
                    <a:pt x="684119" y="810185"/>
                    <a:pt x="653415" y="809849"/>
                    <a:pt x="633356" y="820159"/>
                  </a:cubicBezTo>
                  <a:cubicBezTo>
                    <a:pt x="613298" y="830356"/>
                    <a:pt x="603773" y="851199"/>
                    <a:pt x="583714" y="861396"/>
                  </a:cubicBezTo>
                  <a:cubicBezTo>
                    <a:pt x="561415" y="864870"/>
                    <a:pt x="532392" y="855121"/>
                    <a:pt x="510092" y="858595"/>
                  </a:cubicBezTo>
                  <a:cubicBezTo>
                    <a:pt x="487792" y="862069"/>
                    <a:pt x="472328" y="878989"/>
                    <a:pt x="450140" y="882463"/>
                  </a:cubicBezTo>
                  <a:cubicBezTo>
                    <a:pt x="427841" y="878989"/>
                    <a:pt x="403300" y="860612"/>
                    <a:pt x="381000" y="857138"/>
                  </a:cubicBezTo>
                  <a:cubicBezTo>
                    <a:pt x="358700" y="853552"/>
                    <a:pt x="338866" y="864870"/>
                    <a:pt x="316566" y="861284"/>
                  </a:cubicBezTo>
                  <a:cubicBezTo>
                    <a:pt x="296508" y="851087"/>
                    <a:pt x="278690" y="825986"/>
                    <a:pt x="258632" y="815788"/>
                  </a:cubicBezTo>
                  <a:cubicBezTo>
                    <a:pt x="238573" y="805591"/>
                    <a:pt x="216161" y="810073"/>
                    <a:pt x="195991" y="799876"/>
                  </a:cubicBezTo>
                  <a:cubicBezTo>
                    <a:pt x="180079" y="783964"/>
                    <a:pt x="170890" y="754716"/>
                    <a:pt x="154977" y="738692"/>
                  </a:cubicBezTo>
                  <a:cubicBezTo>
                    <a:pt x="139065" y="722779"/>
                    <a:pt x="116317" y="720090"/>
                    <a:pt x="100405" y="704178"/>
                  </a:cubicBezTo>
                  <a:cubicBezTo>
                    <a:pt x="90207" y="684119"/>
                    <a:pt x="90544" y="653415"/>
                    <a:pt x="80234" y="633357"/>
                  </a:cubicBezTo>
                  <a:cubicBezTo>
                    <a:pt x="70037" y="613298"/>
                    <a:pt x="49194" y="603773"/>
                    <a:pt x="38996" y="583714"/>
                  </a:cubicBezTo>
                  <a:cubicBezTo>
                    <a:pt x="35523" y="561415"/>
                    <a:pt x="45272" y="532391"/>
                    <a:pt x="41798" y="510092"/>
                  </a:cubicBezTo>
                  <a:cubicBezTo>
                    <a:pt x="38212" y="487792"/>
                    <a:pt x="21403" y="472328"/>
                    <a:pt x="17929" y="450140"/>
                  </a:cubicBezTo>
                  <a:cubicBezTo>
                    <a:pt x="21515" y="427841"/>
                    <a:pt x="39781" y="403300"/>
                    <a:pt x="43255" y="381000"/>
                  </a:cubicBezTo>
                  <a:cubicBezTo>
                    <a:pt x="46729" y="358700"/>
                    <a:pt x="35523" y="338866"/>
                    <a:pt x="39109" y="316566"/>
                  </a:cubicBezTo>
                  <a:cubicBezTo>
                    <a:pt x="49306" y="296508"/>
                    <a:pt x="74407" y="278690"/>
                    <a:pt x="84604" y="258632"/>
                  </a:cubicBezTo>
                  <a:cubicBezTo>
                    <a:pt x="94802" y="238573"/>
                    <a:pt x="90319" y="216161"/>
                    <a:pt x="100517" y="195991"/>
                  </a:cubicBezTo>
                  <a:cubicBezTo>
                    <a:pt x="116429" y="180079"/>
                    <a:pt x="145676" y="170890"/>
                    <a:pt x="161701" y="154977"/>
                  </a:cubicBezTo>
                  <a:cubicBezTo>
                    <a:pt x="177613" y="139065"/>
                    <a:pt x="180303" y="116317"/>
                    <a:pt x="196215" y="100405"/>
                  </a:cubicBezTo>
                  <a:cubicBezTo>
                    <a:pt x="216274" y="90207"/>
                    <a:pt x="246978" y="90544"/>
                    <a:pt x="267036" y="80234"/>
                  </a:cubicBezTo>
                  <a:cubicBezTo>
                    <a:pt x="287095" y="70037"/>
                    <a:pt x="296620" y="49194"/>
                    <a:pt x="316678" y="38996"/>
                  </a:cubicBezTo>
                  <a:cubicBezTo>
                    <a:pt x="338978" y="35523"/>
                    <a:pt x="368001" y="45272"/>
                    <a:pt x="390301" y="41798"/>
                  </a:cubicBezTo>
                  <a:cubicBezTo>
                    <a:pt x="412601" y="38324"/>
                    <a:pt x="428065" y="21403"/>
                    <a:pt x="450252" y="17929"/>
                  </a:cubicBezTo>
                  <a:cubicBezTo>
                    <a:pt x="472552" y="21403"/>
                    <a:pt x="497093" y="39781"/>
                    <a:pt x="519393" y="43255"/>
                  </a:cubicBezTo>
                  <a:cubicBezTo>
                    <a:pt x="541692" y="46841"/>
                    <a:pt x="561527" y="35523"/>
                    <a:pt x="583827" y="39109"/>
                  </a:cubicBezTo>
                  <a:cubicBezTo>
                    <a:pt x="603885" y="49306"/>
                    <a:pt x="621702" y="74407"/>
                    <a:pt x="641761" y="84604"/>
                  </a:cubicBezTo>
                  <a:cubicBezTo>
                    <a:pt x="661819" y="94802"/>
                    <a:pt x="684231" y="90319"/>
                    <a:pt x="704402" y="100517"/>
                  </a:cubicBezTo>
                  <a:cubicBezTo>
                    <a:pt x="720314" y="116429"/>
                    <a:pt x="729503" y="145676"/>
                    <a:pt x="745415" y="161701"/>
                  </a:cubicBezTo>
                  <a:cubicBezTo>
                    <a:pt x="761328" y="177613"/>
                    <a:pt x="784076" y="180303"/>
                    <a:pt x="799988" y="196215"/>
                  </a:cubicBezTo>
                  <a:cubicBezTo>
                    <a:pt x="810185" y="216274"/>
                    <a:pt x="809849" y="246978"/>
                    <a:pt x="820159" y="267036"/>
                  </a:cubicBezTo>
                  <a:cubicBezTo>
                    <a:pt x="830356" y="287095"/>
                    <a:pt x="851199" y="296620"/>
                    <a:pt x="861396" y="316678"/>
                  </a:cubicBezTo>
                  <a:cubicBezTo>
                    <a:pt x="864982" y="338978"/>
                    <a:pt x="855121" y="368001"/>
                    <a:pt x="858595" y="390301"/>
                  </a:cubicBezTo>
                  <a:cubicBezTo>
                    <a:pt x="862069" y="412601"/>
                    <a:pt x="878989" y="428065"/>
                    <a:pt x="882463" y="450252"/>
                  </a:cubicBezTo>
                  <a:cubicBezTo>
                    <a:pt x="878989" y="472552"/>
                    <a:pt x="860612" y="497093"/>
                    <a:pt x="857138" y="519393"/>
                  </a:cubicBezTo>
                  <a:cubicBezTo>
                    <a:pt x="853664" y="541692"/>
                    <a:pt x="864870" y="561639"/>
                    <a:pt x="861284" y="583939"/>
                  </a:cubicBezTo>
                  <a:close/>
                </a:path>
              </a:pathLst>
            </a:custGeom>
            <a:solidFill>
              <a:schemeClr val="accent1">
                <a:lumMod val="20000"/>
                <a:lumOff val="80000"/>
              </a:schemeClr>
            </a:solidFill>
            <a:ln w="1121" cap="flat">
              <a:solidFill>
                <a:schemeClr val="accent1">
                  <a:lumMod val="40000"/>
                  <a:lumOff val="60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200" name="speech_5" title="Icon of two overlapping chat bubbles">
            <a:extLst>
              <a:ext uri="{FF2B5EF4-FFF2-40B4-BE49-F238E27FC236}">
                <a16:creationId xmlns:a16="http://schemas.microsoft.com/office/drawing/2014/main" id="{C82CB298-BA15-4A73-B45A-031B67F31526}"/>
              </a:ext>
            </a:extLst>
          </p:cNvPr>
          <p:cNvSpPr>
            <a:spLocks noChangeAspect="1" noEditPoints="1"/>
          </p:cNvSpPr>
          <p:nvPr/>
        </p:nvSpPr>
        <p:spPr bwMode="auto">
          <a:xfrm>
            <a:off x="6208431" y="1886754"/>
            <a:ext cx="325720" cy="254678"/>
          </a:xfrm>
          <a:custGeom>
            <a:avLst/>
            <a:gdLst>
              <a:gd name="T0" fmla="*/ 167 w 243"/>
              <a:gd name="T1" fmla="*/ 56 h 190"/>
              <a:gd name="T2" fmla="*/ 167 w 243"/>
              <a:gd name="T3" fmla="*/ 114 h 190"/>
              <a:gd name="T4" fmla="*/ 60 w 243"/>
              <a:gd name="T5" fmla="*/ 114 h 190"/>
              <a:gd name="T6" fmla="*/ 21 w 243"/>
              <a:gd name="T7" fmla="*/ 155 h 190"/>
              <a:gd name="T8" fmla="*/ 21 w 243"/>
              <a:gd name="T9" fmla="*/ 114 h 190"/>
              <a:gd name="T10" fmla="*/ 0 w 243"/>
              <a:gd name="T11" fmla="*/ 114 h 190"/>
              <a:gd name="T12" fmla="*/ 0 w 243"/>
              <a:gd name="T13" fmla="*/ 0 h 190"/>
              <a:gd name="T14" fmla="*/ 167 w 243"/>
              <a:gd name="T15" fmla="*/ 0 h 190"/>
              <a:gd name="T16" fmla="*/ 167 w 243"/>
              <a:gd name="T17" fmla="*/ 56 h 190"/>
              <a:gd name="T18" fmla="*/ 77 w 243"/>
              <a:gd name="T19" fmla="*/ 114 h 190"/>
              <a:gd name="T20" fmla="*/ 77 w 243"/>
              <a:gd name="T21" fmla="*/ 150 h 190"/>
              <a:gd name="T22" fmla="*/ 183 w 243"/>
              <a:gd name="T23" fmla="*/ 150 h 190"/>
              <a:gd name="T24" fmla="*/ 222 w 243"/>
              <a:gd name="T25" fmla="*/ 190 h 190"/>
              <a:gd name="T26" fmla="*/ 222 w 243"/>
              <a:gd name="T27" fmla="*/ 150 h 190"/>
              <a:gd name="T28" fmla="*/ 243 w 243"/>
              <a:gd name="T29" fmla="*/ 150 h 190"/>
              <a:gd name="T30" fmla="*/ 243 w 243"/>
              <a:gd name="T31" fmla="*/ 36 h 190"/>
              <a:gd name="T32" fmla="*/ 167 w 243"/>
              <a:gd name="T33" fmla="*/ 3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3" h="190">
                <a:moveTo>
                  <a:pt x="167" y="56"/>
                </a:moveTo>
                <a:lnTo>
                  <a:pt x="167" y="114"/>
                </a:lnTo>
                <a:lnTo>
                  <a:pt x="60" y="114"/>
                </a:lnTo>
                <a:lnTo>
                  <a:pt x="21" y="155"/>
                </a:lnTo>
                <a:lnTo>
                  <a:pt x="21" y="114"/>
                </a:lnTo>
                <a:lnTo>
                  <a:pt x="0" y="114"/>
                </a:lnTo>
                <a:lnTo>
                  <a:pt x="0" y="0"/>
                </a:lnTo>
                <a:lnTo>
                  <a:pt x="167" y="0"/>
                </a:lnTo>
                <a:lnTo>
                  <a:pt x="167" y="56"/>
                </a:lnTo>
                <a:moveTo>
                  <a:pt x="77" y="114"/>
                </a:moveTo>
                <a:lnTo>
                  <a:pt x="77" y="150"/>
                </a:lnTo>
                <a:lnTo>
                  <a:pt x="183" y="150"/>
                </a:lnTo>
                <a:lnTo>
                  <a:pt x="222" y="190"/>
                </a:lnTo>
                <a:lnTo>
                  <a:pt x="222" y="150"/>
                </a:lnTo>
                <a:lnTo>
                  <a:pt x="243" y="150"/>
                </a:lnTo>
                <a:lnTo>
                  <a:pt x="243" y="36"/>
                </a:lnTo>
                <a:lnTo>
                  <a:pt x="167" y="36"/>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86" name="TextBox 185">
            <a:extLst>
              <a:ext uri="{FF2B5EF4-FFF2-40B4-BE49-F238E27FC236}">
                <a16:creationId xmlns:a16="http://schemas.microsoft.com/office/drawing/2014/main" id="{24CBD9E1-A5BF-4242-81AC-E40EEF664EBB}"/>
              </a:ext>
            </a:extLst>
          </p:cNvPr>
          <p:cNvSpPr txBox="1"/>
          <p:nvPr/>
        </p:nvSpPr>
        <p:spPr>
          <a:xfrm>
            <a:off x="6000958" y="2624116"/>
            <a:ext cx="5413248" cy="2671783"/>
          </a:xfrm>
          <a:prstGeom prst="rect">
            <a:avLst/>
          </a:prstGeom>
          <a:noFill/>
        </p:spPr>
        <p:txBody>
          <a:bodyPr wrap="square" lIns="0" tIns="0" rIns="0" bIns="0">
            <a:noAutofit/>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kumimoji="0" lang="en-US" sz="2000" b="0" i="0" u="none" strike="noStrike" kern="1200" cap="none" spc="0" normalizeH="0" baseline="0" noProof="0">
                <a:ln>
                  <a:noFill/>
                </a:ln>
                <a:solidFill>
                  <a:srgbClr val="0A1B45"/>
                </a:solidFill>
                <a:effectLst/>
                <a:uLnTx/>
                <a:uFillTx/>
                <a:latin typeface="Segoe UI Semibold"/>
                <a:ea typeface="+mn-ea"/>
                <a:cs typeface="+mn-cs"/>
              </a:rPr>
              <a:t>Help partner get some quick wins</a:t>
            </a:r>
          </a:p>
          <a:p>
            <a:pPr marL="355600" marR="0" lvl="0" indent="-292100" algn="l" defTabSz="914400" rtl="0" eaLnBrk="1" fontAlgn="auto" latinLnBrk="0" hangingPunct="1">
              <a:lnSpc>
                <a:spcPct val="100000"/>
              </a:lnSpc>
              <a:spcBef>
                <a:spcPts val="0"/>
              </a:spcBef>
              <a:spcAft>
                <a:spcPts val="600"/>
              </a:spcAft>
              <a:buClrTx/>
              <a:buSzTx/>
              <a:buFont typeface="+mj-lt"/>
              <a:buAutoNum type="arabicPeriod"/>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Show insights from the Usage reporting from the Application Insights portal to the business sponsor</a:t>
            </a:r>
          </a:p>
          <a:p>
            <a:pPr marL="355600" marR="0" lvl="0" indent="-292100" algn="l" defTabSz="914400" rtl="0" eaLnBrk="1" fontAlgn="auto" latinLnBrk="0" hangingPunct="1">
              <a:lnSpc>
                <a:spcPct val="100000"/>
              </a:lnSpc>
              <a:spcBef>
                <a:spcPts val="600"/>
              </a:spcBef>
              <a:spcAft>
                <a:spcPts val="600"/>
              </a:spcAft>
              <a:buClrTx/>
              <a:buSzTx/>
              <a:buFont typeface="+mj-lt"/>
              <a:buAutoNum type="arabicPeriod"/>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Show insights from the performance Power BI report to the technical sponsor</a:t>
            </a:r>
          </a:p>
        </p:txBody>
      </p:sp>
      <p:pic>
        <p:nvPicPr>
          <p:cNvPr id="320" name="Picture 319">
            <a:extLst>
              <a:ext uri="{FF2B5EF4-FFF2-40B4-BE49-F238E27FC236}">
                <a16:creationId xmlns:a16="http://schemas.microsoft.com/office/drawing/2014/main" id="{CCB1CF64-CA8E-4510-ABE1-C4B448D8A544}"/>
              </a:ext>
            </a:extLst>
          </p:cNvPr>
          <p:cNvPicPr>
            <a:picLocks noChangeAspect="1"/>
          </p:cNvPicPr>
          <p:nvPr/>
        </p:nvPicPr>
        <p:blipFill>
          <a:blip r:embed="rId2"/>
          <a:stretch>
            <a:fillRect/>
          </a:stretch>
        </p:blipFill>
        <p:spPr>
          <a:xfrm>
            <a:off x="7808977" y="201489"/>
            <a:ext cx="3794760" cy="1065709"/>
          </a:xfrm>
          <a:prstGeom prst="rect">
            <a:avLst/>
          </a:prstGeom>
        </p:spPr>
      </p:pic>
    </p:spTree>
    <p:extLst>
      <p:ext uri="{BB962C8B-B14F-4D97-AF65-F5344CB8AC3E}">
        <p14:creationId xmlns:p14="http://schemas.microsoft.com/office/powerpoint/2010/main" val="2261465859"/>
      </p:ext>
    </p:extLst>
  </p:cSld>
  <p:clrMapOvr>
    <a:masterClrMapping/>
  </p:clrMapOvr>
  <mc:AlternateContent xmlns:mc="http://schemas.openxmlformats.org/markup-compatibility/2006" xmlns:p14="http://schemas.microsoft.com/office/powerpoint/2010/main">
    <mc:Choice Requires="p14">
      <p:transition spd="slow" p14:dur="2000" advTm="163376"/>
    </mc:Choice>
    <mc:Fallback xmlns="">
      <p:transition spd="slow" advTm="163376"/>
    </mc:Fallback>
  </mc:AlternateContent>
  <p:extLst>
    <p:ext uri="{3A86A75C-4F4B-4683-9AE1-C65F6400EC91}">
      <p14:laserTraceLst xmlns:p14="http://schemas.microsoft.com/office/powerpoint/2010/main">
        <p14:tracePtLst>
          <p14:tracePt t="6190" x="9164638" y="1316038"/>
          <p14:tracePt t="6194" x="9158288" y="1322388"/>
          <p14:tracePt t="6201" x="9144000" y="1336675"/>
          <p14:tracePt t="6208" x="9102725" y="1336675"/>
          <p14:tracePt t="6217" x="9055100" y="1357313"/>
          <p14:tracePt t="6225" x="9013825" y="1363663"/>
          <p14:tracePt t="6233" x="8993188" y="1376363"/>
          <p14:tracePt t="6241" x="8924925" y="1397000"/>
          <p14:tracePt t="6248" x="8883650" y="1411288"/>
          <p14:tracePt t="6257" x="8842375" y="1417638"/>
          <p14:tracePt t="6269" x="8809038" y="1431925"/>
          <p14:tracePt t="6273" x="8767763" y="1431925"/>
          <p14:tracePt t="6281" x="8759825" y="1452563"/>
          <p14:tracePt t="6288" x="8739188" y="1452563"/>
          <p14:tracePt t="6296" x="8712200" y="1452563"/>
          <p14:tracePt t="6304" x="8685213" y="1452563"/>
          <p14:tracePt t="6312" x="8637588" y="1473200"/>
          <p14:tracePt t="6321" x="8596313" y="1479550"/>
          <p14:tracePt t="6329" x="8540750" y="1479550"/>
          <p14:tracePt t="6337" x="8431213" y="1493838"/>
          <p14:tracePt t="6344" x="8280400" y="1527175"/>
          <p14:tracePt t="6352" x="8048625" y="1562100"/>
          <p14:tracePt t="6360" x="7767638" y="1597025"/>
          <p14:tracePt t="6368" x="7534275" y="1609725"/>
          <p14:tracePt t="6379" x="7362825" y="1644650"/>
          <p14:tracePt t="6391" x="7143750" y="1644650"/>
          <p14:tracePt t="6399" x="6883400" y="1644650"/>
          <p14:tracePt t="6403" x="6684963" y="1644650"/>
          <p14:tracePt t="6411" x="6376988" y="1644650"/>
          <p14:tracePt t="6417" x="6081713" y="1644650"/>
          <p14:tracePt t="6425" x="5856288" y="1644650"/>
          <p14:tracePt t="6432" x="5554663" y="1644650"/>
          <p14:tracePt t="6441" x="5240338" y="1685925"/>
          <p14:tracePt t="6450" x="4862513" y="1795463"/>
          <p14:tracePt t="6457" x="4637088" y="1863725"/>
          <p14:tracePt t="6464" x="4370388" y="1938338"/>
          <p14:tracePt t="6473" x="4240213" y="1979613"/>
          <p14:tracePt t="6484" x="4089400" y="2014538"/>
          <p14:tracePt t="6490" x="3959225" y="2041525"/>
          <p14:tracePt t="6497" x="3849688" y="2055813"/>
          <p14:tracePt t="6505" x="3698875" y="2082800"/>
          <p14:tracePt t="6512" x="3575050" y="2082800"/>
          <p14:tracePt t="6520" x="3444875" y="2082800"/>
          <p14:tracePt t="6528" x="3281363" y="2097088"/>
          <p14:tracePt t="6536" x="3095625" y="2097088"/>
          <p14:tracePt t="6544" x="2938463" y="2097088"/>
          <p14:tracePt t="6552" x="2808288" y="2097088"/>
          <p14:tracePt t="6564" x="2663825" y="2097088"/>
          <p14:tracePt t="6581" x="2554288" y="2097088"/>
          <p14:tracePt t="6587" x="2506663" y="2109788"/>
          <p14:tracePt t="6593" x="2479675" y="2117725"/>
          <p14:tracePt t="6602" x="2424113" y="2144713"/>
          <p14:tracePt t="6609" x="2382838" y="2144713"/>
          <p14:tracePt t="6618" x="2322513" y="2151063"/>
          <p14:tracePt t="6625" x="2212975" y="2198688"/>
          <p14:tracePt t="6633" x="2116138" y="2227263"/>
          <p14:tracePt t="6640" x="2033588" y="2254250"/>
          <p14:tracePt t="6648" x="1952625" y="2274888"/>
          <p14:tracePt t="6656" x="1897063" y="2274888"/>
          <p14:tracePt t="6678" x="1692275" y="2254250"/>
          <p14:tracePt t="6683" x="1582738" y="2254250"/>
          <p14:tracePt t="6689" x="1452563" y="2227263"/>
          <p14:tracePt t="6697" x="1343025" y="2212975"/>
          <p14:tracePt t="6704" x="1266825" y="2212975"/>
          <p14:tracePt t="6712" x="1212850" y="2212975"/>
          <p14:tracePt t="6722" x="1130300" y="2219325"/>
          <p14:tracePt t="6734" x="1089025" y="2219325"/>
          <p14:tracePt t="6738" x="1074738" y="2227263"/>
          <p14:tracePt t="6761" x="1068388" y="2227263"/>
          <p14:tracePt t="6800" x="1054100" y="2227263"/>
          <p14:tracePt t="6806" x="1041400" y="2239963"/>
          <p14:tracePt t="6817" x="973138" y="2247900"/>
          <p14:tracePt t="6826" x="938213" y="2260600"/>
          <p14:tracePt t="6834" x="923925" y="2260600"/>
          <p14:tracePt t="6843" x="911225" y="2266950"/>
          <p14:tracePt t="6906" x="911225" y="2247900"/>
          <p14:tracePt t="6912" x="911225" y="2233613"/>
          <p14:tracePt t="7007" x="923925" y="2212975"/>
          <p14:tracePt t="7019" x="938213" y="2192338"/>
          <p14:tracePt t="7424" x="938213" y="2185988"/>
          <p14:tracePt t="7457" x="931863" y="2165350"/>
          <p14:tracePt t="7481" x="931863" y="2157413"/>
          <p14:tracePt t="7488" x="931863" y="2151063"/>
          <p14:tracePt t="7736" x="938213" y="2144713"/>
          <p14:tracePt t="7748" x="944563" y="2144713"/>
          <p14:tracePt t="7755" x="952500" y="2136775"/>
          <p14:tracePt t="7875" x="952500" y="2117725"/>
          <p14:tracePt t="7888" x="952500" y="2103438"/>
          <p14:tracePt t="8841" x="958850" y="2124075"/>
          <p14:tracePt t="8851" x="993775" y="2157413"/>
          <p14:tracePt t="8858" x="1014413" y="2185988"/>
          <p14:tracePt t="8866" x="1035050" y="2206625"/>
          <p14:tracePt t="8873" x="1062038" y="2227263"/>
          <p14:tracePt t="8880" x="1068388" y="2233613"/>
          <p14:tracePt t="8890" x="1089025" y="2239963"/>
          <p14:tracePt t="8900" x="1144588" y="2281238"/>
          <p14:tracePt t="8906" x="1192213" y="2301875"/>
          <p14:tracePt t="8914" x="1260475" y="2357438"/>
          <p14:tracePt t="8921" x="1322388" y="2405063"/>
          <p14:tracePt t="8929" x="1403350" y="2459038"/>
          <p14:tracePt t="8936" x="1473200" y="2500313"/>
          <p14:tracePt t="8950" x="1520825" y="2547938"/>
          <p14:tracePt t="8959" x="1541463" y="2568575"/>
          <p14:tracePt t="8965" x="1547813" y="2568575"/>
          <p14:tracePt t="8971" x="1554163" y="2576513"/>
          <p14:tracePt t="9034" x="1562100" y="2582863"/>
          <p14:tracePt t="9361" x="1554163" y="2582863"/>
          <p14:tracePt t="9379" x="1547813" y="2576513"/>
          <p14:tracePt t="9389" x="1541463" y="2576513"/>
          <p14:tracePt t="9394" x="1541463" y="2568575"/>
          <p14:tracePt t="9401" x="1527175" y="2562225"/>
          <p14:tracePt t="9410" x="1520825" y="2555875"/>
          <p14:tracePt t="9417" x="1514475" y="2541588"/>
          <p14:tracePt t="9425" x="1506538" y="2535238"/>
          <p14:tracePt t="9433" x="1500188" y="2527300"/>
          <p14:tracePt t="9457" x="1493838" y="2527300"/>
          <p14:tracePt t="9474" x="1485900" y="2520950"/>
          <p14:tracePt t="9481" x="1473200" y="2520950"/>
          <p14:tracePt t="9490" x="1465263" y="2520950"/>
          <p14:tracePt t="9496" x="1452563" y="2514600"/>
          <p14:tracePt t="9550" x="1444625" y="2508250"/>
          <p14:tracePt t="9559" x="1438275" y="2500313"/>
          <p14:tracePt t="18316" x="1417638" y="2487613"/>
          <p14:tracePt t="18323" x="1411288" y="2487613"/>
          <p14:tracePt t="18330" x="1403350" y="2487613"/>
          <p14:tracePt t="27099" x="1397000" y="2487613"/>
          <p14:tracePt t="27107" x="1384300" y="2508250"/>
          <p14:tracePt t="27119" x="1376363" y="2514600"/>
          <p14:tracePt t="27127" x="1376363" y="2520950"/>
          <p14:tracePt t="27132" x="1370013" y="2547938"/>
          <p14:tracePt t="27147" x="1370013" y="2568575"/>
          <p14:tracePt t="27156" x="1363663" y="2576513"/>
          <p14:tracePt t="27163" x="1363663" y="2582863"/>
          <p14:tracePt t="27171" x="1363663" y="2589213"/>
          <p14:tracePt t="27179" x="1363663" y="2597150"/>
          <p14:tracePt t="27187" x="1355725" y="2617788"/>
          <p14:tracePt t="27195" x="1355725" y="2624138"/>
          <p14:tracePt t="27204" x="1355725" y="2638425"/>
          <p14:tracePt t="27213" x="1355725" y="2671763"/>
          <p14:tracePt t="27221" x="1355725" y="2686050"/>
          <p14:tracePt t="27228" x="1343025" y="2706688"/>
          <p14:tracePt t="27234" x="1343025" y="2713038"/>
          <p14:tracePt t="27244" x="1343025" y="2727325"/>
          <p14:tracePt t="27251" x="1343025" y="2747963"/>
          <p14:tracePt t="27267" x="1343025" y="2768600"/>
          <p14:tracePt t="27285" x="1343025" y="2781300"/>
          <p14:tracePt t="27299" x="1343025" y="2801938"/>
          <p14:tracePt t="27350" x="1343025" y="2816225"/>
          <p14:tracePt t="28037" x="1363663" y="2816225"/>
          <p14:tracePt t="28045" x="1384300" y="2836863"/>
          <p14:tracePt t="28052" x="1390650" y="2843213"/>
          <p14:tracePt t="28075" x="1390650" y="2849563"/>
          <p14:tracePt t="28083" x="1390650" y="2857500"/>
          <p14:tracePt t="28110" x="1397000" y="2870200"/>
          <p14:tracePt t="28235" x="1403350" y="2870200"/>
          <p14:tracePt t="29451" x="1411288" y="2863850"/>
          <p14:tracePt t="29468" x="1444625" y="2863850"/>
          <p14:tracePt t="29475" x="1458913" y="2863850"/>
          <p14:tracePt t="29483" x="1465263" y="2857500"/>
          <p14:tracePt t="29494" x="1479550" y="2857500"/>
          <p14:tracePt t="29591" x="1500188" y="2857500"/>
          <p14:tracePt t="30550" x="1500188" y="2849563"/>
          <p14:tracePt t="31383" x="1485900" y="2849563"/>
          <p14:tracePt t="31674" x="1479550" y="2849563"/>
          <p14:tracePt t="37197" x="0" y="0"/>
        </p14:tracePtLst>
        <p14:tracePtLst>
          <p14:tracePt t="40402" x="973138" y="3849688"/>
          <p14:tracePt t="40825" x="958850" y="3849688"/>
          <p14:tracePt t="57288" x="958850" y="3884613"/>
          <p14:tracePt t="57295" x="958850" y="3905250"/>
          <p14:tracePt t="57311" x="965200" y="3925888"/>
          <p14:tracePt t="57319" x="965200" y="3940175"/>
          <p14:tracePt t="57327" x="965200" y="3946525"/>
          <p14:tracePt t="57335" x="973138" y="3959225"/>
          <p14:tracePt t="57342" x="979488" y="3973513"/>
          <p14:tracePt t="57350" x="979488" y="3994150"/>
          <p14:tracePt t="57358" x="993775" y="4008438"/>
          <p14:tracePt t="57376" x="1000125" y="4029075"/>
          <p14:tracePt t="57383" x="1006475" y="4029075"/>
          <p14:tracePt t="57387" x="1014413" y="4049713"/>
          <p14:tracePt t="57392" x="1014413" y="4056063"/>
          <p14:tracePt t="57401" x="1020763" y="4056063"/>
          <p14:tracePt t="57407" x="1020763" y="4070350"/>
          <p14:tracePt t="57423" x="1035050" y="4089400"/>
          <p14:tracePt t="57432" x="1054100" y="4110038"/>
          <p14:tracePt t="57439" x="1062038" y="4110038"/>
          <p14:tracePt t="57449" x="1074738" y="4124325"/>
          <p14:tracePt t="57456" x="1095375" y="4124325"/>
          <p14:tracePt t="57462" x="1116013" y="4138613"/>
          <p14:tracePt t="57470" x="1116013" y="4151313"/>
          <p14:tracePt t="57479" x="1123950" y="4151313"/>
          <p14:tracePt t="57487" x="1130300" y="4159250"/>
          <p14:tracePt t="57511" x="1136650" y="4171950"/>
          <p14:tracePt t="57551" x="1150938" y="4171950"/>
          <p14:tracePt t="57559" x="1150938" y="4179888"/>
          <p14:tracePt t="57606" x="1163638" y="4186238"/>
          <p14:tracePt t="57647" x="1171575" y="4186238"/>
          <p14:tracePt t="57655" x="1171575" y="4192588"/>
          <p14:tracePt t="57663" x="1171575" y="4200525"/>
          <p14:tracePt t="57671" x="1177925" y="4206875"/>
          <p14:tracePt t="57679" x="1184275" y="4213225"/>
          <p14:tracePt t="57701" x="1184275" y="4227513"/>
          <p14:tracePt t="57775" x="1192213" y="4240213"/>
          <p14:tracePt t="57791" x="1192213" y="4260850"/>
          <p14:tracePt t="58207" x="1192213" y="4275138"/>
          <p14:tracePt t="58367" x="1192213" y="4295775"/>
          <p14:tracePt t="58391" x="1204913" y="4302125"/>
          <p14:tracePt t="58399" x="1212850" y="4310063"/>
          <p14:tracePt t="58428" x="1219200" y="4310063"/>
          <p14:tracePt t="58440" x="1225550" y="4310063"/>
          <p14:tracePt t="58448" x="1233488" y="4310063"/>
          <p14:tracePt t="58456" x="1254125" y="4310063"/>
          <p14:tracePt t="58471" x="1260475" y="4310063"/>
          <p14:tracePt t="58522" x="1266825" y="4310063"/>
          <p14:tracePt t="58528" x="1281113" y="4310063"/>
          <p14:tracePt t="58536" x="1301750" y="4310063"/>
          <p14:tracePt t="58543" x="1308100" y="4310063"/>
          <p14:tracePt t="58552" x="1322388" y="4310063"/>
          <p14:tracePt t="58559" x="1343025" y="4310063"/>
          <p14:tracePt t="58567" x="1349375" y="4302125"/>
          <p14:tracePt t="58575" x="1355725" y="4302125"/>
          <p14:tracePt t="58647" x="1376363" y="4302125"/>
          <p14:tracePt t="58656" x="1390650" y="4302125"/>
          <p14:tracePt t="58663" x="1411288" y="4302125"/>
          <p14:tracePt t="58680" x="1417638" y="4295775"/>
          <p14:tracePt t="68956" x="1411288" y="4295775"/>
          <p14:tracePt t="95159" x="1403350" y="4295775"/>
          <p14:tracePt t="106546" x="1390650" y="4295775"/>
          <p14:tracePt t="106555" x="1384300" y="4330700"/>
          <p14:tracePt t="106560" x="1384300" y="4384675"/>
          <p14:tracePt t="106568" x="1384300" y="4419600"/>
          <p14:tracePt t="106575" x="1384300" y="4432300"/>
          <p14:tracePt t="106583" x="1384300" y="4473575"/>
          <p14:tracePt t="106591" x="1384300" y="4500563"/>
          <p14:tracePt t="106598" x="1384300" y="4535488"/>
          <p14:tracePt t="106607" x="1384300" y="4576763"/>
          <p14:tracePt t="106623" x="1384300" y="4591050"/>
          <p14:tracePt t="106634" x="1384300" y="4618038"/>
          <p14:tracePt t="106640" x="1384300" y="4624388"/>
          <p14:tracePt t="106649" x="1384300" y="4638675"/>
          <p14:tracePt t="106655" x="1384300" y="4651375"/>
          <p14:tracePt t="106663" x="1384300" y="4665663"/>
          <p14:tracePt t="106687" x="1384300" y="4686300"/>
          <p14:tracePt t="106705" x="1384300" y="4700588"/>
          <p14:tracePt t="106714" x="1376363" y="4706938"/>
          <p14:tracePt t="106720" x="1376363" y="4713288"/>
          <p14:tracePt t="106728" x="1376363" y="4727575"/>
          <p14:tracePt t="106735" x="1376363" y="4748213"/>
          <p14:tracePt t="106743" x="1376363" y="4768850"/>
          <p14:tracePt t="106753" x="1376363" y="4795838"/>
          <p14:tracePt t="106759" x="1376363" y="4830763"/>
          <p14:tracePt t="106769" x="1376363" y="4843463"/>
          <p14:tracePt t="106774" x="1376363" y="4870450"/>
          <p14:tracePt t="106784" x="1390650" y="4905375"/>
          <p14:tracePt t="106791" x="1390650" y="4919663"/>
          <p14:tracePt t="106799" x="1390650" y="4940300"/>
          <p14:tracePt t="106807" x="1390650" y="4946650"/>
          <p14:tracePt t="106818" x="1390650" y="4967288"/>
          <p14:tracePt t="106826" x="1390650" y="4981575"/>
          <p14:tracePt t="106831" x="1390650" y="5000625"/>
          <p14:tracePt t="106848" x="1390650" y="5014913"/>
          <p14:tracePt t="106883" x="1390650" y="5035550"/>
          <p14:tracePt t="106896" x="1390650" y="5049838"/>
          <p14:tracePt t="106959" x="1390650" y="5056188"/>
          <p14:tracePt t="107451" x="1397000" y="5049838"/>
          <p14:tracePt t="107459" x="1397000" y="5035550"/>
          <p14:tracePt t="107466" x="1403350" y="5014913"/>
          <p14:tracePt t="107479" x="1403350" y="4987925"/>
          <p14:tracePt t="107487" x="1403350" y="4981575"/>
          <p14:tracePt t="107503" x="1403350" y="4973638"/>
          <p14:tracePt t="107510" x="1403350" y="4960938"/>
          <p14:tracePt t="107536" x="1403350" y="4946650"/>
          <p14:tracePt t="107715" x="1411288" y="4946650"/>
          <p14:tracePt t="116496" x="1411288" y="4953000"/>
          <p14:tracePt t="116502" x="1411288" y="4960938"/>
          <p14:tracePt t="116509" x="1411288" y="4967288"/>
          <p14:tracePt t="116761" x="1411288" y="4981575"/>
          <p14:tracePt t="138954" x="1431925" y="4973638"/>
          <p14:tracePt t="138967" x="1438275" y="4967288"/>
          <p14:tracePt t="141305" x="1438275" y="4940300"/>
          <p14:tracePt t="141316" x="1438275" y="4899025"/>
          <p14:tracePt t="141328" x="1438275" y="4884738"/>
          <p14:tracePt t="141330" x="1438275" y="4864100"/>
          <p14:tracePt t="141340" x="1438275" y="4851400"/>
          <p14:tracePt t="141346" x="1438275" y="4837113"/>
          <p14:tracePt t="141354" x="1438275" y="4822825"/>
          <p14:tracePt t="141362" x="1438275" y="4802188"/>
          <p14:tracePt t="141377" x="1438275" y="4795838"/>
          <p14:tracePt t="141386" x="1438275" y="4789488"/>
          <p14:tracePt t="141393" x="1438275" y="4775200"/>
          <p14:tracePt t="141414" x="1438275" y="4754563"/>
          <p14:tracePt t="141420" x="1438275" y="4733925"/>
          <p14:tracePt t="141427" x="1438275" y="4727575"/>
          <p14:tracePt t="141434" x="1438275" y="4721225"/>
          <p14:tracePt t="141441" x="1438275" y="4713288"/>
          <p14:tracePt t="141449" x="1438275" y="4700588"/>
          <p14:tracePt t="141457" x="1438275" y="4679950"/>
          <p14:tracePt t="141465" x="1431925" y="4672013"/>
          <p14:tracePt t="141474" x="1431925" y="4645025"/>
          <p14:tracePt t="141488" x="1417638" y="4618038"/>
          <p14:tracePt t="141489" x="1417638" y="4610100"/>
          <p14:tracePt t="141502" x="1411288" y="4549775"/>
          <p14:tracePt t="141512" x="1411288" y="4535488"/>
          <p14:tracePt t="141518" x="1403350" y="4521200"/>
          <p14:tracePt t="141524" x="1403350" y="4500563"/>
          <p14:tracePt t="141547" x="1403350" y="4473575"/>
          <p14:tracePt t="141561" x="1403350" y="4487863"/>
          <p14:tracePt t="141569" x="1376363" y="4391025"/>
          <p14:tracePt t="141578" x="1376363" y="4370388"/>
          <p14:tracePt t="141585" x="1370013" y="4364038"/>
          <p14:tracePt t="141593" x="1355725" y="4337050"/>
          <p14:tracePt t="141601" x="1355725" y="4322763"/>
          <p14:tracePt t="141610" x="1349375" y="4302125"/>
          <p14:tracePt t="141617" x="1343025" y="4295775"/>
          <p14:tracePt t="141681" x="1343025" y="4289425"/>
          <p14:tracePt t="141708" x="1322388" y="4260850"/>
          <p14:tracePt t="141727" x="1322388" y="4254500"/>
          <p14:tracePt t="141882" x="1355725" y="4254500"/>
          <p14:tracePt t="141889" x="1411288" y="4254500"/>
          <p14:tracePt t="141899" x="1520825" y="4268788"/>
          <p14:tracePt t="141906" x="1595438" y="4268788"/>
          <p14:tracePt t="141915" x="1624013" y="4289425"/>
          <p14:tracePt t="141922" x="1657350" y="4289425"/>
          <p14:tracePt t="141930" x="1663700" y="4289425"/>
          <p14:tracePt t="141937" x="1671638" y="4289425"/>
          <p14:tracePt t="141962" x="1677988" y="4289425"/>
          <p14:tracePt t="142083" x="1663700" y="4302125"/>
          <p14:tracePt t="142091" x="1644650" y="4310063"/>
          <p14:tracePt t="142098" x="1624013" y="4310063"/>
          <p14:tracePt t="142113" x="1609725" y="4310063"/>
          <p14:tracePt t="142136" x="1574800" y="4310063"/>
          <p14:tracePt t="142138" x="1562100" y="4316413"/>
          <p14:tracePt t="142145" x="1554163" y="4316413"/>
          <p14:tracePt t="142154" x="1547813" y="4316413"/>
          <p14:tracePt t="142162" x="1541463" y="4316413"/>
          <p14:tracePt t="142178" x="1533525" y="4316413"/>
          <p14:tracePt t="142185" x="1527175" y="4316413"/>
          <p14:tracePt t="142201" x="1520825" y="4316413"/>
          <p14:tracePt t="142211" x="1506538" y="4316413"/>
          <p14:tracePt t="142225" x="1500188" y="4316413"/>
          <p14:tracePt t="142357" x="1493838" y="4316413"/>
          <p14:tracePt t="142363" x="1479550" y="4310063"/>
          <p14:tracePt t="142371" x="1473200" y="4302125"/>
          <p14:tracePt t="142379" x="1458913" y="4289425"/>
          <p14:tracePt t="142387" x="1452563" y="4281488"/>
          <p14:tracePt t="142411" x="1452563" y="4275138"/>
          <p14:tracePt t="142433" x="1438275" y="4260850"/>
          <p14:tracePt t="146178" x="1438275" y="4275138"/>
          <p14:tracePt t="146186" x="1423988" y="4316413"/>
          <p14:tracePt t="146194" x="1423988" y="4337050"/>
          <p14:tracePt t="146202" x="1417638" y="4343400"/>
          <p14:tracePt t="146210" x="1417638" y="4357688"/>
          <p14:tracePt t="146219" x="1417638" y="4378325"/>
          <p14:tracePt t="146228" x="1417638" y="4391025"/>
          <p14:tracePt t="146243" x="1411288" y="4425950"/>
          <p14:tracePt t="146251" x="1411288" y="4452938"/>
          <p14:tracePt t="146258" x="1397000" y="4473575"/>
          <p14:tracePt t="146266" x="1390650" y="4494213"/>
          <p14:tracePt t="146274" x="1376363" y="4521200"/>
          <p14:tracePt t="146290" x="1376363" y="4549775"/>
          <p14:tracePt t="146298" x="1376363" y="4618038"/>
          <p14:tracePt t="146306" x="1376363" y="4638675"/>
          <p14:tracePt t="146314" x="1370013" y="4679950"/>
          <p14:tracePt t="146321" x="1370013" y="4700588"/>
          <p14:tracePt t="146331" x="1370013" y="4727575"/>
          <p14:tracePt t="146342" x="1370013" y="4740275"/>
          <p14:tracePt t="146348" x="1370013" y="4781550"/>
          <p14:tracePt t="146354" x="1370013" y="4816475"/>
          <p14:tracePt t="146363" x="1370013" y="4857750"/>
          <p14:tracePt t="146370" x="1370013" y="4870450"/>
          <p14:tracePt t="146378" x="1370013" y="4905375"/>
          <p14:tracePt t="146385" x="1370013" y="4919663"/>
          <p14:tracePt t="146397" x="1370013" y="4940300"/>
          <p14:tracePt t="146409" x="1370013" y="4967288"/>
          <p14:tracePt t="146415" x="1370013" y="4973638"/>
          <p14:tracePt t="146421" x="1370013" y="4987925"/>
          <p14:tracePt t="146427" x="1370013" y="5021263"/>
          <p14:tracePt t="146443" x="1370013" y="5035550"/>
          <p14:tracePt t="146450" x="1370013" y="5041900"/>
          <p14:tracePt t="146471" x="1370013" y="5056188"/>
          <p14:tracePt t="146488" x="1370013" y="5062538"/>
          <p14:tracePt t="146714" x="1376363" y="5056188"/>
          <p14:tracePt t="146721" x="1384300" y="5049838"/>
          <p14:tracePt t="146733" x="1397000" y="5049838"/>
          <p14:tracePt t="146747" x="1403350" y="5049838"/>
          <p14:tracePt t="146754" x="1411288" y="5049838"/>
          <p14:tracePt t="146771" x="1417638" y="5049838"/>
          <p14:tracePt t="146777" x="1423988" y="5041900"/>
          <p14:tracePt t="146994" x="1431925" y="5035550"/>
          <p14:tracePt t="147024" x="1431925" y="5029200"/>
          <p14:tracePt t="147039" x="1431925" y="4987925"/>
          <p14:tracePt t="147045" x="1431925" y="4973638"/>
          <p14:tracePt t="147053" x="1431925" y="4967288"/>
          <p14:tracePt t="147059" x="1431925" y="4960938"/>
          <p14:tracePt t="147074" x="1431925" y="4946650"/>
          <p14:tracePt t="159183" x="0" y="0"/>
        </p14:tracePtLst>
      </p14:laserTraceLst>
    </p:ext>
  </p:extLs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BF2ED5E-21A9-4886-96D3-A8E81B1D3EC0}"/>
              </a:ext>
            </a:extLst>
          </p:cNvPr>
          <p:cNvSpPr/>
          <p:nvPr/>
        </p:nvSpPr>
        <p:spPr bwMode="auto">
          <a:xfrm>
            <a:off x="0" y="-1"/>
            <a:ext cx="12192000" cy="208597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0D1036E9-27D4-4F2D-9368-DEDCEA1A550F}"/>
              </a:ext>
            </a:extLst>
          </p:cNvPr>
          <p:cNvSpPr>
            <a:spLocks noGrp="1"/>
          </p:cNvSpPr>
          <p:nvPr>
            <p:ph type="title"/>
          </p:nvPr>
        </p:nvSpPr>
        <p:spPr/>
        <p:txBody>
          <a:bodyPr/>
          <a:lstStyle/>
          <a:p>
            <a:r>
              <a:rPr lang="en-US"/>
              <a:t>Tactical</a:t>
            </a:r>
          </a:p>
        </p:txBody>
      </p:sp>
      <p:sp>
        <p:nvSpPr>
          <p:cNvPr id="25" name="Rectangle 24">
            <a:extLst>
              <a:ext uri="{FF2B5EF4-FFF2-40B4-BE49-F238E27FC236}">
                <a16:creationId xmlns:a16="http://schemas.microsoft.com/office/drawing/2014/main" id="{B875DDBF-0582-4403-B102-FD0A9243A3E0}"/>
              </a:ext>
            </a:extLst>
          </p:cNvPr>
          <p:cNvSpPr/>
          <p:nvPr/>
        </p:nvSpPr>
        <p:spPr bwMode="auto">
          <a:xfrm>
            <a:off x="588262" y="1485900"/>
            <a:ext cx="4974336" cy="4810126"/>
          </a:xfrm>
          <a:prstGeom prst="rect">
            <a:avLst/>
          </a:prstGeom>
          <a:solidFill>
            <a:schemeClr val="bg1"/>
          </a:solidFill>
          <a:ln w="3175">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7" name="Rectangle 11">
            <a:extLst>
              <a:ext uri="{FF2B5EF4-FFF2-40B4-BE49-F238E27FC236}">
                <a16:creationId xmlns:a16="http://schemas.microsoft.com/office/drawing/2014/main" id="{8A2E1F39-9F3C-4A0D-9654-1C01A27CC4B8}"/>
              </a:ext>
            </a:extLst>
          </p:cNvPr>
          <p:cNvSpPr/>
          <p:nvPr/>
        </p:nvSpPr>
        <p:spPr bwMode="auto">
          <a:xfrm>
            <a:off x="588262" y="6086474"/>
            <a:ext cx="4974336" cy="209551"/>
          </a:xfrm>
          <a:custGeom>
            <a:avLst/>
            <a:gdLst>
              <a:gd name="connsiteX0" fmla="*/ 0 w 5431793"/>
              <a:gd name="connsiteY0" fmla="*/ 0 h 4733926"/>
              <a:gd name="connsiteX1" fmla="*/ 5431793 w 5431793"/>
              <a:gd name="connsiteY1" fmla="*/ 0 h 4733926"/>
              <a:gd name="connsiteX2" fmla="*/ 5431793 w 5431793"/>
              <a:gd name="connsiteY2" fmla="*/ 4733926 h 4733926"/>
              <a:gd name="connsiteX3" fmla="*/ 0 w 5431793"/>
              <a:gd name="connsiteY3" fmla="*/ 4733926 h 4733926"/>
              <a:gd name="connsiteX4" fmla="*/ 0 w 5431793"/>
              <a:gd name="connsiteY4" fmla="*/ 0 h 4733926"/>
              <a:gd name="connsiteX0" fmla="*/ 5431793 w 5523233"/>
              <a:gd name="connsiteY0" fmla="*/ 0 h 4733926"/>
              <a:gd name="connsiteX1" fmla="*/ 5431793 w 5523233"/>
              <a:gd name="connsiteY1" fmla="*/ 4733926 h 4733926"/>
              <a:gd name="connsiteX2" fmla="*/ 0 w 5523233"/>
              <a:gd name="connsiteY2" fmla="*/ 4733926 h 4733926"/>
              <a:gd name="connsiteX3" fmla="*/ 0 w 5523233"/>
              <a:gd name="connsiteY3" fmla="*/ 0 h 4733926"/>
              <a:gd name="connsiteX4" fmla="*/ 5523233 w 5523233"/>
              <a:gd name="connsiteY4" fmla="*/ 91440 h 4733926"/>
              <a:gd name="connsiteX0" fmla="*/ 5431793 w 5431793"/>
              <a:gd name="connsiteY0" fmla="*/ 0 h 4733926"/>
              <a:gd name="connsiteX1" fmla="*/ 5431793 w 5431793"/>
              <a:gd name="connsiteY1" fmla="*/ 4733926 h 4733926"/>
              <a:gd name="connsiteX2" fmla="*/ 0 w 5431793"/>
              <a:gd name="connsiteY2" fmla="*/ 4733926 h 4733926"/>
              <a:gd name="connsiteX3" fmla="*/ 0 w 5431793"/>
              <a:gd name="connsiteY3" fmla="*/ 0 h 4733926"/>
            </a:gdLst>
            <a:ahLst/>
            <a:cxnLst>
              <a:cxn ang="0">
                <a:pos x="connsiteX0" y="connsiteY0"/>
              </a:cxn>
              <a:cxn ang="0">
                <a:pos x="connsiteX1" y="connsiteY1"/>
              </a:cxn>
              <a:cxn ang="0">
                <a:pos x="connsiteX2" y="connsiteY2"/>
              </a:cxn>
              <a:cxn ang="0">
                <a:pos x="connsiteX3" y="connsiteY3"/>
              </a:cxn>
            </a:cxnLst>
            <a:rect l="l" t="t" r="r" b="b"/>
            <a:pathLst>
              <a:path w="5431793" h="4733926">
                <a:moveTo>
                  <a:pt x="5431793" y="0"/>
                </a:moveTo>
                <a:lnTo>
                  <a:pt x="5431793" y="4733926"/>
                </a:lnTo>
                <a:lnTo>
                  <a:pt x="0" y="4733926"/>
                </a:lnTo>
                <a:lnTo>
                  <a:pt x="0" y="0"/>
                </a:lnTo>
              </a:path>
            </a:pathLst>
          </a:custGeom>
          <a:noFill/>
          <a:ln w="19050">
            <a:solidFill>
              <a:schemeClr val="tx2">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29" name="Group 28">
            <a:extLst>
              <a:ext uri="{FF2B5EF4-FFF2-40B4-BE49-F238E27FC236}">
                <a16:creationId xmlns:a16="http://schemas.microsoft.com/office/drawing/2014/main" id="{B02F4D19-B853-41EF-BE19-3AA3FCAE2F8A}"/>
              </a:ext>
            </a:extLst>
          </p:cNvPr>
          <p:cNvGrpSpPr/>
          <p:nvPr/>
        </p:nvGrpSpPr>
        <p:grpSpPr>
          <a:xfrm>
            <a:off x="778126" y="1643761"/>
            <a:ext cx="740664" cy="740664"/>
            <a:chOff x="710498" y="1578719"/>
            <a:chExt cx="763402" cy="763686"/>
          </a:xfrm>
        </p:grpSpPr>
        <p:sp>
          <p:nvSpPr>
            <p:cNvPr id="30" name="Oval 29">
              <a:extLst>
                <a:ext uri="{FF2B5EF4-FFF2-40B4-BE49-F238E27FC236}">
                  <a16:creationId xmlns:a16="http://schemas.microsoft.com/office/drawing/2014/main" id="{2643B6D6-CFA1-4F3E-AF95-32F250A92DCA}"/>
                </a:ext>
              </a:extLst>
            </p:cNvPr>
            <p:cNvSpPr/>
            <p:nvPr/>
          </p:nvSpPr>
          <p:spPr bwMode="auto">
            <a:xfrm>
              <a:off x="773111" y="1641475"/>
              <a:ext cx="638178" cy="6381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31" name="Graphic 20">
              <a:extLst>
                <a:ext uri="{FF2B5EF4-FFF2-40B4-BE49-F238E27FC236}">
                  <a16:creationId xmlns:a16="http://schemas.microsoft.com/office/drawing/2014/main" id="{FE8B797F-1601-4D40-83C9-68FD5DD80A9D}"/>
                </a:ext>
              </a:extLst>
            </p:cNvPr>
            <p:cNvSpPr/>
            <p:nvPr/>
          </p:nvSpPr>
          <p:spPr>
            <a:xfrm>
              <a:off x="710498" y="1578719"/>
              <a:ext cx="763402" cy="763686"/>
            </a:xfrm>
            <a:custGeom>
              <a:avLst/>
              <a:gdLst>
                <a:gd name="connsiteX0" fmla="*/ 900729 w 900728"/>
                <a:gd name="connsiteY0" fmla="*/ 518496 h 901065"/>
                <a:gd name="connsiteX1" fmla="*/ 885265 w 900728"/>
                <a:gd name="connsiteY1" fmla="*/ 452157 h 901065"/>
                <a:gd name="connsiteX2" fmla="*/ 899720 w 900728"/>
                <a:gd name="connsiteY2" fmla="*/ 375957 h 901065"/>
                <a:gd name="connsiteX3" fmla="*/ 864534 w 900728"/>
                <a:gd name="connsiteY3" fmla="*/ 317687 h 901065"/>
                <a:gd name="connsiteX4" fmla="*/ 854785 w 900728"/>
                <a:gd name="connsiteY4" fmla="*/ 240702 h 901065"/>
                <a:gd name="connsiteX5" fmla="*/ 803350 w 900728"/>
                <a:gd name="connsiteY5" fmla="*/ 196215 h 901065"/>
                <a:gd name="connsiteX6" fmla="*/ 770292 w 900728"/>
                <a:gd name="connsiteY6" fmla="*/ 126066 h 901065"/>
                <a:gd name="connsiteX7" fmla="*/ 707539 w 900728"/>
                <a:gd name="connsiteY7" fmla="*/ 99620 h 901065"/>
                <a:gd name="connsiteX8" fmla="*/ 654311 w 900728"/>
                <a:gd name="connsiteY8" fmla="*/ 43143 h 901065"/>
                <a:gd name="connsiteX9" fmla="*/ 586516 w 900728"/>
                <a:gd name="connsiteY9" fmla="*/ 37316 h 901065"/>
                <a:gd name="connsiteX10" fmla="*/ 518496 w 900728"/>
                <a:gd name="connsiteY10" fmla="*/ 0 h 901065"/>
                <a:gd name="connsiteX11" fmla="*/ 452157 w 900728"/>
                <a:gd name="connsiteY11" fmla="*/ 15464 h 901065"/>
                <a:gd name="connsiteX12" fmla="*/ 375957 w 900728"/>
                <a:gd name="connsiteY12" fmla="*/ 1009 h 901065"/>
                <a:gd name="connsiteX13" fmla="*/ 317687 w 900728"/>
                <a:gd name="connsiteY13" fmla="*/ 36195 h 901065"/>
                <a:gd name="connsiteX14" fmla="*/ 240702 w 900728"/>
                <a:gd name="connsiteY14" fmla="*/ 46056 h 901065"/>
                <a:gd name="connsiteX15" fmla="*/ 196215 w 900728"/>
                <a:gd name="connsiteY15" fmla="*/ 97491 h 901065"/>
                <a:gd name="connsiteX16" fmla="*/ 126066 w 900728"/>
                <a:gd name="connsiteY16" fmla="*/ 130661 h 901065"/>
                <a:gd name="connsiteX17" fmla="*/ 99620 w 900728"/>
                <a:gd name="connsiteY17" fmla="*/ 193414 h 901065"/>
                <a:gd name="connsiteX18" fmla="*/ 43143 w 900728"/>
                <a:gd name="connsiteY18" fmla="*/ 246641 h 901065"/>
                <a:gd name="connsiteX19" fmla="*/ 37316 w 900728"/>
                <a:gd name="connsiteY19" fmla="*/ 314437 h 901065"/>
                <a:gd name="connsiteX20" fmla="*/ 0 w 900728"/>
                <a:gd name="connsiteY20" fmla="*/ 382457 h 901065"/>
                <a:gd name="connsiteX21" fmla="*/ 15464 w 900728"/>
                <a:gd name="connsiteY21" fmla="*/ 448796 h 901065"/>
                <a:gd name="connsiteX22" fmla="*/ 1009 w 900728"/>
                <a:gd name="connsiteY22" fmla="*/ 524996 h 901065"/>
                <a:gd name="connsiteX23" fmla="*/ 36195 w 900728"/>
                <a:gd name="connsiteY23" fmla="*/ 583266 h 901065"/>
                <a:gd name="connsiteX24" fmla="*/ 46056 w 900728"/>
                <a:gd name="connsiteY24" fmla="*/ 660251 h 901065"/>
                <a:gd name="connsiteX25" fmla="*/ 97491 w 900728"/>
                <a:gd name="connsiteY25" fmla="*/ 704850 h 901065"/>
                <a:gd name="connsiteX26" fmla="*/ 130549 w 900728"/>
                <a:gd name="connsiteY26" fmla="*/ 774999 h 901065"/>
                <a:gd name="connsiteX27" fmla="*/ 193301 w 900728"/>
                <a:gd name="connsiteY27" fmla="*/ 801445 h 901065"/>
                <a:gd name="connsiteX28" fmla="*/ 246529 w 900728"/>
                <a:gd name="connsiteY28" fmla="*/ 857922 h 901065"/>
                <a:gd name="connsiteX29" fmla="*/ 314325 w 900728"/>
                <a:gd name="connsiteY29" fmla="*/ 863749 h 901065"/>
                <a:gd name="connsiteX30" fmla="*/ 382345 w 900728"/>
                <a:gd name="connsiteY30" fmla="*/ 901065 h 901065"/>
                <a:gd name="connsiteX31" fmla="*/ 448684 w 900728"/>
                <a:gd name="connsiteY31" fmla="*/ 885601 h 901065"/>
                <a:gd name="connsiteX32" fmla="*/ 524884 w 900728"/>
                <a:gd name="connsiteY32" fmla="*/ 900057 h 901065"/>
                <a:gd name="connsiteX33" fmla="*/ 583154 w 900728"/>
                <a:gd name="connsiteY33" fmla="*/ 864870 h 901065"/>
                <a:gd name="connsiteX34" fmla="*/ 660139 w 900728"/>
                <a:gd name="connsiteY34" fmla="*/ 855009 h 901065"/>
                <a:gd name="connsiteX35" fmla="*/ 704738 w 900728"/>
                <a:gd name="connsiteY35" fmla="*/ 803574 h 901065"/>
                <a:gd name="connsiteX36" fmla="*/ 774887 w 900728"/>
                <a:gd name="connsiteY36" fmla="*/ 770517 h 901065"/>
                <a:gd name="connsiteX37" fmla="*/ 801333 w 900728"/>
                <a:gd name="connsiteY37" fmla="*/ 707764 h 901065"/>
                <a:gd name="connsiteX38" fmla="*/ 857810 w 900728"/>
                <a:gd name="connsiteY38" fmla="*/ 654536 h 901065"/>
                <a:gd name="connsiteX39" fmla="*/ 863637 w 900728"/>
                <a:gd name="connsiteY39" fmla="*/ 586740 h 901065"/>
                <a:gd name="connsiteX40" fmla="*/ 900729 w 900728"/>
                <a:gd name="connsiteY40" fmla="*/ 518496 h 901065"/>
                <a:gd name="connsiteX41" fmla="*/ 861284 w 900728"/>
                <a:gd name="connsiteY41" fmla="*/ 583939 h 901065"/>
                <a:gd name="connsiteX42" fmla="*/ 815788 w 900728"/>
                <a:gd name="connsiteY42" fmla="*/ 641873 h 901065"/>
                <a:gd name="connsiteX43" fmla="*/ 799876 w 900728"/>
                <a:gd name="connsiteY43" fmla="*/ 704402 h 901065"/>
                <a:gd name="connsiteX44" fmla="*/ 738692 w 900728"/>
                <a:gd name="connsiteY44" fmla="*/ 745415 h 901065"/>
                <a:gd name="connsiteX45" fmla="*/ 704178 w 900728"/>
                <a:gd name="connsiteY45" fmla="*/ 799988 h 901065"/>
                <a:gd name="connsiteX46" fmla="*/ 633356 w 900728"/>
                <a:gd name="connsiteY46" fmla="*/ 820159 h 901065"/>
                <a:gd name="connsiteX47" fmla="*/ 583714 w 900728"/>
                <a:gd name="connsiteY47" fmla="*/ 861396 h 901065"/>
                <a:gd name="connsiteX48" fmla="*/ 510092 w 900728"/>
                <a:gd name="connsiteY48" fmla="*/ 858595 h 901065"/>
                <a:gd name="connsiteX49" fmla="*/ 450140 w 900728"/>
                <a:gd name="connsiteY49" fmla="*/ 882463 h 901065"/>
                <a:gd name="connsiteX50" fmla="*/ 381000 w 900728"/>
                <a:gd name="connsiteY50" fmla="*/ 857138 h 901065"/>
                <a:gd name="connsiteX51" fmla="*/ 316566 w 900728"/>
                <a:gd name="connsiteY51" fmla="*/ 861284 h 901065"/>
                <a:gd name="connsiteX52" fmla="*/ 258632 w 900728"/>
                <a:gd name="connsiteY52" fmla="*/ 815788 h 901065"/>
                <a:gd name="connsiteX53" fmla="*/ 195991 w 900728"/>
                <a:gd name="connsiteY53" fmla="*/ 799876 h 901065"/>
                <a:gd name="connsiteX54" fmla="*/ 154977 w 900728"/>
                <a:gd name="connsiteY54" fmla="*/ 738692 h 901065"/>
                <a:gd name="connsiteX55" fmla="*/ 100405 w 900728"/>
                <a:gd name="connsiteY55" fmla="*/ 704178 h 901065"/>
                <a:gd name="connsiteX56" fmla="*/ 80234 w 900728"/>
                <a:gd name="connsiteY56" fmla="*/ 633357 h 901065"/>
                <a:gd name="connsiteX57" fmla="*/ 38996 w 900728"/>
                <a:gd name="connsiteY57" fmla="*/ 583714 h 901065"/>
                <a:gd name="connsiteX58" fmla="*/ 41798 w 900728"/>
                <a:gd name="connsiteY58" fmla="*/ 510092 h 901065"/>
                <a:gd name="connsiteX59" fmla="*/ 17929 w 900728"/>
                <a:gd name="connsiteY59" fmla="*/ 450140 h 901065"/>
                <a:gd name="connsiteX60" fmla="*/ 43255 w 900728"/>
                <a:gd name="connsiteY60" fmla="*/ 381000 h 901065"/>
                <a:gd name="connsiteX61" fmla="*/ 39109 w 900728"/>
                <a:gd name="connsiteY61" fmla="*/ 316566 h 901065"/>
                <a:gd name="connsiteX62" fmla="*/ 84604 w 900728"/>
                <a:gd name="connsiteY62" fmla="*/ 258632 h 901065"/>
                <a:gd name="connsiteX63" fmla="*/ 100517 w 900728"/>
                <a:gd name="connsiteY63" fmla="*/ 195991 h 901065"/>
                <a:gd name="connsiteX64" fmla="*/ 161701 w 900728"/>
                <a:gd name="connsiteY64" fmla="*/ 154977 h 901065"/>
                <a:gd name="connsiteX65" fmla="*/ 196215 w 900728"/>
                <a:gd name="connsiteY65" fmla="*/ 100405 h 901065"/>
                <a:gd name="connsiteX66" fmla="*/ 267036 w 900728"/>
                <a:gd name="connsiteY66" fmla="*/ 80234 h 901065"/>
                <a:gd name="connsiteX67" fmla="*/ 316678 w 900728"/>
                <a:gd name="connsiteY67" fmla="*/ 38996 h 901065"/>
                <a:gd name="connsiteX68" fmla="*/ 390301 w 900728"/>
                <a:gd name="connsiteY68" fmla="*/ 41798 h 901065"/>
                <a:gd name="connsiteX69" fmla="*/ 450252 w 900728"/>
                <a:gd name="connsiteY69" fmla="*/ 17929 h 901065"/>
                <a:gd name="connsiteX70" fmla="*/ 519393 w 900728"/>
                <a:gd name="connsiteY70" fmla="*/ 43255 h 901065"/>
                <a:gd name="connsiteX71" fmla="*/ 583827 w 900728"/>
                <a:gd name="connsiteY71" fmla="*/ 39109 h 901065"/>
                <a:gd name="connsiteX72" fmla="*/ 641761 w 900728"/>
                <a:gd name="connsiteY72" fmla="*/ 84604 h 901065"/>
                <a:gd name="connsiteX73" fmla="*/ 704402 w 900728"/>
                <a:gd name="connsiteY73" fmla="*/ 100517 h 901065"/>
                <a:gd name="connsiteX74" fmla="*/ 745415 w 900728"/>
                <a:gd name="connsiteY74" fmla="*/ 161701 h 901065"/>
                <a:gd name="connsiteX75" fmla="*/ 799988 w 900728"/>
                <a:gd name="connsiteY75" fmla="*/ 196215 h 901065"/>
                <a:gd name="connsiteX76" fmla="*/ 820159 w 900728"/>
                <a:gd name="connsiteY76" fmla="*/ 267036 h 901065"/>
                <a:gd name="connsiteX77" fmla="*/ 861396 w 900728"/>
                <a:gd name="connsiteY77" fmla="*/ 316678 h 901065"/>
                <a:gd name="connsiteX78" fmla="*/ 858595 w 900728"/>
                <a:gd name="connsiteY78" fmla="*/ 390301 h 901065"/>
                <a:gd name="connsiteX79" fmla="*/ 882463 w 900728"/>
                <a:gd name="connsiteY79" fmla="*/ 450252 h 901065"/>
                <a:gd name="connsiteX80" fmla="*/ 857138 w 900728"/>
                <a:gd name="connsiteY80" fmla="*/ 519393 h 901065"/>
                <a:gd name="connsiteX81" fmla="*/ 861284 w 900728"/>
                <a:gd name="connsiteY81" fmla="*/ 583939 h 901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900728" h="901065">
                  <a:moveTo>
                    <a:pt x="900729" y="518496"/>
                  </a:moveTo>
                  <a:cubicBezTo>
                    <a:pt x="900505" y="494740"/>
                    <a:pt x="885489" y="475914"/>
                    <a:pt x="885265" y="452157"/>
                  </a:cubicBezTo>
                  <a:cubicBezTo>
                    <a:pt x="885153" y="428401"/>
                    <a:pt x="899944" y="399714"/>
                    <a:pt x="899720" y="375957"/>
                  </a:cubicBezTo>
                  <a:cubicBezTo>
                    <a:pt x="892212" y="353434"/>
                    <a:pt x="872042" y="340211"/>
                    <a:pt x="864534" y="317687"/>
                  </a:cubicBezTo>
                  <a:cubicBezTo>
                    <a:pt x="857026" y="295163"/>
                    <a:pt x="862181" y="263226"/>
                    <a:pt x="854785" y="240702"/>
                  </a:cubicBezTo>
                  <a:cubicBezTo>
                    <a:pt x="840665" y="221540"/>
                    <a:pt x="817357" y="215265"/>
                    <a:pt x="803350" y="196215"/>
                  </a:cubicBezTo>
                  <a:cubicBezTo>
                    <a:pt x="789230" y="177053"/>
                    <a:pt x="784300" y="145116"/>
                    <a:pt x="770292" y="126066"/>
                  </a:cubicBezTo>
                  <a:cubicBezTo>
                    <a:pt x="751018" y="112283"/>
                    <a:pt x="726926" y="113404"/>
                    <a:pt x="707539" y="99620"/>
                  </a:cubicBezTo>
                  <a:cubicBezTo>
                    <a:pt x="688265" y="85837"/>
                    <a:pt x="673698" y="56926"/>
                    <a:pt x="654311" y="43143"/>
                  </a:cubicBezTo>
                  <a:cubicBezTo>
                    <a:pt x="631676" y="35971"/>
                    <a:pt x="609152" y="44599"/>
                    <a:pt x="586516" y="37316"/>
                  </a:cubicBezTo>
                  <a:cubicBezTo>
                    <a:pt x="563880" y="30144"/>
                    <a:pt x="541132" y="7172"/>
                    <a:pt x="518496" y="0"/>
                  </a:cubicBezTo>
                  <a:cubicBezTo>
                    <a:pt x="494740" y="224"/>
                    <a:pt x="475914" y="15240"/>
                    <a:pt x="452157" y="15464"/>
                  </a:cubicBezTo>
                  <a:cubicBezTo>
                    <a:pt x="428401" y="15576"/>
                    <a:pt x="399714" y="784"/>
                    <a:pt x="375957" y="1009"/>
                  </a:cubicBezTo>
                  <a:cubicBezTo>
                    <a:pt x="353434" y="8516"/>
                    <a:pt x="340211" y="28687"/>
                    <a:pt x="317687" y="36195"/>
                  </a:cubicBezTo>
                  <a:cubicBezTo>
                    <a:pt x="295163" y="43703"/>
                    <a:pt x="263226" y="38548"/>
                    <a:pt x="240702" y="46056"/>
                  </a:cubicBezTo>
                  <a:cubicBezTo>
                    <a:pt x="221540" y="60176"/>
                    <a:pt x="215265" y="83484"/>
                    <a:pt x="196215" y="97491"/>
                  </a:cubicBezTo>
                  <a:cubicBezTo>
                    <a:pt x="177053" y="111611"/>
                    <a:pt x="145116" y="116541"/>
                    <a:pt x="126066" y="130661"/>
                  </a:cubicBezTo>
                  <a:cubicBezTo>
                    <a:pt x="112283" y="149935"/>
                    <a:pt x="113404" y="174027"/>
                    <a:pt x="99620" y="193414"/>
                  </a:cubicBezTo>
                  <a:cubicBezTo>
                    <a:pt x="85837" y="212688"/>
                    <a:pt x="56926" y="227255"/>
                    <a:pt x="43143" y="246641"/>
                  </a:cubicBezTo>
                  <a:cubicBezTo>
                    <a:pt x="35971" y="269277"/>
                    <a:pt x="44487" y="291801"/>
                    <a:pt x="37316" y="314437"/>
                  </a:cubicBezTo>
                  <a:cubicBezTo>
                    <a:pt x="30144" y="337073"/>
                    <a:pt x="7172" y="359821"/>
                    <a:pt x="0" y="382457"/>
                  </a:cubicBezTo>
                  <a:cubicBezTo>
                    <a:pt x="112" y="406213"/>
                    <a:pt x="15240" y="425039"/>
                    <a:pt x="15464" y="448796"/>
                  </a:cubicBezTo>
                  <a:cubicBezTo>
                    <a:pt x="15576" y="472552"/>
                    <a:pt x="784" y="501239"/>
                    <a:pt x="1009" y="524996"/>
                  </a:cubicBezTo>
                  <a:cubicBezTo>
                    <a:pt x="8516" y="547519"/>
                    <a:pt x="28687" y="560742"/>
                    <a:pt x="36195" y="583266"/>
                  </a:cubicBezTo>
                  <a:cubicBezTo>
                    <a:pt x="43703" y="605790"/>
                    <a:pt x="38548" y="637727"/>
                    <a:pt x="46056" y="660251"/>
                  </a:cubicBezTo>
                  <a:cubicBezTo>
                    <a:pt x="60176" y="679413"/>
                    <a:pt x="83484" y="685688"/>
                    <a:pt x="97491" y="704850"/>
                  </a:cubicBezTo>
                  <a:cubicBezTo>
                    <a:pt x="111611" y="724012"/>
                    <a:pt x="116541" y="755949"/>
                    <a:pt x="130549" y="774999"/>
                  </a:cubicBezTo>
                  <a:cubicBezTo>
                    <a:pt x="149823" y="788782"/>
                    <a:pt x="173915" y="787662"/>
                    <a:pt x="193301" y="801445"/>
                  </a:cubicBezTo>
                  <a:cubicBezTo>
                    <a:pt x="212576" y="815228"/>
                    <a:pt x="227143" y="844139"/>
                    <a:pt x="246529" y="857922"/>
                  </a:cubicBezTo>
                  <a:cubicBezTo>
                    <a:pt x="269165" y="865094"/>
                    <a:pt x="291689" y="856578"/>
                    <a:pt x="314325" y="863749"/>
                  </a:cubicBezTo>
                  <a:cubicBezTo>
                    <a:pt x="336961" y="870921"/>
                    <a:pt x="359709" y="893893"/>
                    <a:pt x="382345" y="901065"/>
                  </a:cubicBezTo>
                  <a:cubicBezTo>
                    <a:pt x="406101" y="900841"/>
                    <a:pt x="424927" y="885825"/>
                    <a:pt x="448684" y="885601"/>
                  </a:cubicBezTo>
                  <a:cubicBezTo>
                    <a:pt x="472440" y="885489"/>
                    <a:pt x="501127" y="900281"/>
                    <a:pt x="524884" y="900057"/>
                  </a:cubicBezTo>
                  <a:cubicBezTo>
                    <a:pt x="547407" y="892549"/>
                    <a:pt x="560630" y="872378"/>
                    <a:pt x="583154" y="864870"/>
                  </a:cubicBezTo>
                  <a:cubicBezTo>
                    <a:pt x="605678" y="857362"/>
                    <a:pt x="637615" y="862517"/>
                    <a:pt x="660139" y="855009"/>
                  </a:cubicBezTo>
                  <a:cubicBezTo>
                    <a:pt x="679301" y="840889"/>
                    <a:pt x="685576" y="817581"/>
                    <a:pt x="704738" y="803574"/>
                  </a:cubicBezTo>
                  <a:cubicBezTo>
                    <a:pt x="723900" y="789454"/>
                    <a:pt x="755837" y="784524"/>
                    <a:pt x="774887" y="770517"/>
                  </a:cubicBezTo>
                  <a:cubicBezTo>
                    <a:pt x="788670" y="751242"/>
                    <a:pt x="787549" y="727150"/>
                    <a:pt x="801333" y="707764"/>
                  </a:cubicBezTo>
                  <a:cubicBezTo>
                    <a:pt x="815116" y="688489"/>
                    <a:pt x="844027" y="673922"/>
                    <a:pt x="857810" y="654536"/>
                  </a:cubicBezTo>
                  <a:cubicBezTo>
                    <a:pt x="864982" y="631900"/>
                    <a:pt x="856466" y="609376"/>
                    <a:pt x="863637" y="586740"/>
                  </a:cubicBezTo>
                  <a:cubicBezTo>
                    <a:pt x="870585" y="563880"/>
                    <a:pt x="893557" y="541132"/>
                    <a:pt x="900729" y="518496"/>
                  </a:cubicBezTo>
                  <a:close/>
                  <a:moveTo>
                    <a:pt x="861284" y="583939"/>
                  </a:moveTo>
                  <a:cubicBezTo>
                    <a:pt x="851087" y="603997"/>
                    <a:pt x="826098" y="621814"/>
                    <a:pt x="815788" y="641873"/>
                  </a:cubicBezTo>
                  <a:cubicBezTo>
                    <a:pt x="805591" y="661932"/>
                    <a:pt x="810073" y="684343"/>
                    <a:pt x="799876" y="704402"/>
                  </a:cubicBezTo>
                  <a:cubicBezTo>
                    <a:pt x="783964" y="720314"/>
                    <a:pt x="754716" y="729503"/>
                    <a:pt x="738692" y="745415"/>
                  </a:cubicBezTo>
                  <a:cubicBezTo>
                    <a:pt x="722779" y="761328"/>
                    <a:pt x="720202" y="784076"/>
                    <a:pt x="704178" y="799988"/>
                  </a:cubicBezTo>
                  <a:cubicBezTo>
                    <a:pt x="684119" y="810185"/>
                    <a:pt x="653415" y="809849"/>
                    <a:pt x="633356" y="820159"/>
                  </a:cubicBezTo>
                  <a:cubicBezTo>
                    <a:pt x="613298" y="830356"/>
                    <a:pt x="603773" y="851199"/>
                    <a:pt x="583714" y="861396"/>
                  </a:cubicBezTo>
                  <a:cubicBezTo>
                    <a:pt x="561415" y="864870"/>
                    <a:pt x="532392" y="855121"/>
                    <a:pt x="510092" y="858595"/>
                  </a:cubicBezTo>
                  <a:cubicBezTo>
                    <a:pt x="487792" y="862069"/>
                    <a:pt x="472328" y="878989"/>
                    <a:pt x="450140" y="882463"/>
                  </a:cubicBezTo>
                  <a:cubicBezTo>
                    <a:pt x="427841" y="878989"/>
                    <a:pt x="403300" y="860612"/>
                    <a:pt x="381000" y="857138"/>
                  </a:cubicBezTo>
                  <a:cubicBezTo>
                    <a:pt x="358700" y="853552"/>
                    <a:pt x="338866" y="864870"/>
                    <a:pt x="316566" y="861284"/>
                  </a:cubicBezTo>
                  <a:cubicBezTo>
                    <a:pt x="296508" y="851087"/>
                    <a:pt x="278690" y="825986"/>
                    <a:pt x="258632" y="815788"/>
                  </a:cubicBezTo>
                  <a:cubicBezTo>
                    <a:pt x="238573" y="805591"/>
                    <a:pt x="216161" y="810073"/>
                    <a:pt x="195991" y="799876"/>
                  </a:cubicBezTo>
                  <a:cubicBezTo>
                    <a:pt x="180079" y="783964"/>
                    <a:pt x="170890" y="754716"/>
                    <a:pt x="154977" y="738692"/>
                  </a:cubicBezTo>
                  <a:cubicBezTo>
                    <a:pt x="139065" y="722779"/>
                    <a:pt x="116317" y="720090"/>
                    <a:pt x="100405" y="704178"/>
                  </a:cubicBezTo>
                  <a:cubicBezTo>
                    <a:pt x="90207" y="684119"/>
                    <a:pt x="90544" y="653415"/>
                    <a:pt x="80234" y="633357"/>
                  </a:cubicBezTo>
                  <a:cubicBezTo>
                    <a:pt x="70037" y="613298"/>
                    <a:pt x="49194" y="603773"/>
                    <a:pt x="38996" y="583714"/>
                  </a:cubicBezTo>
                  <a:cubicBezTo>
                    <a:pt x="35523" y="561415"/>
                    <a:pt x="45272" y="532391"/>
                    <a:pt x="41798" y="510092"/>
                  </a:cubicBezTo>
                  <a:cubicBezTo>
                    <a:pt x="38212" y="487792"/>
                    <a:pt x="21403" y="472328"/>
                    <a:pt x="17929" y="450140"/>
                  </a:cubicBezTo>
                  <a:cubicBezTo>
                    <a:pt x="21515" y="427841"/>
                    <a:pt x="39781" y="403300"/>
                    <a:pt x="43255" y="381000"/>
                  </a:cubicBezTo>
                  <a:cubicBezTo>
                    <a:pt x="46729" y="358700"/>
                    <a:pt x="35523" y="338866"/>
                    <a:pt x="39109" y="316566"/>
                  </a:cubicBezTo>
                  <a:cubicBezTo>
                    <a:pt x="49306" y="296508"/>
                    <a:pt x="74407" y="278690"/>
                    <a:pt x="84604" y="258632"/>
                  </a:cubicBezTo>
                  <a:cubicBezTo>
                    <a:pt x="94802" y="238573"/>
                    <a:pt x="90319" y="216161"/>
                    <a:pt x="100517" y="195991"/>
                  </a:cubicBezTo>
                  <a:cubicBezTo>
                    <a:pt x="116429" y="180079"/>
                    <a:pt x="145676" y="170890"/>
                    <a:pt x="161701" y="154977"/>
                  </a:cubicBezTo>
                  <a:cubicBezTo>
                    <a:pt x="177613" y="139065"/>
                    <a:pt x="180303" y="116317"/>
                    <a:pt x="196215" y="100405"/>
                  </a:cubicBezTo>
                  <a:cubicBezTo>
                    <a:pt x="216274" y="90207"/>
                    <a:pt x="246978" y="90544"/>
                    <a:pt x="267036" y="80234"/>
                  </a:cubicBezTo>
                  <a:cubicBezTo>
                    <a:pt x="287095" y="70037"/>
                    <a:pt x="296620" y="49194"/>
                    <a:pt x="316678" y="38996"/>
                  </a:cubicBezTo>
                  <a:cubicBezTo>
                    <a:pt x="338978" y="35523"/>
                    <a:pt x="368001" y="45272"/>
                    <a:pt x="390301" y="41798"/>
                  </a:cubicBezTo>
                  <a:cubicBezTo>
                    <a:pt x="412601" y="38324"/>
                    <a:pt x="428065" y="21403"/>
                    <a:pt x="450252" y="17929"/>
                  </a:cubicBezTo>
                  <a:cubicBezTo>
                    <a:pt x="472552" y="21403"/>
                    <a:pt x="497093" y="39781"/>
                    <a:pt x="519393" y="43255"/>
                  </a:cubicBezTo>
                  <a:cubicBezTo>
                    <a:pt x="541692" y="46841"/>
                    <a:pt x="561527" y="35523"/>
                    <a:pt x="583827" y="39109"/>
                  </a:cubicBezTo>
                  <a:cubicBezTo>
                    <a:pt x="603885" y="49306"/>
                    <a:pt x="621702" y="74407"/>
                    <a:pt x="641761" y="84604"/>
                  </a:cubicBezTo>
                  <a:cubicBezTo>
                    <a:pt x="661819" y="94802"/>
                    <a:pt x="684231" y="90319"/>
                    <a:pt x="704402" y="100517"/>
                  </a:cubicBezTo>
                  <a:cubicBezTo>
                    <a:pt x="720314" y="116429"/>
                    <a:pt x="729503" y="145676"/>
                    <a:pt x="745415" y="161701"/>
                  </a:cubicBezTo>
                  <a:cubicBezTo>
                    <a:pt x="761328" y="177613"/>
                    <a:pt x="784076" y="180303"/>
                    <a:pt x="799988" y="196215"/>
                  </a:cubicBezTo>
                  <a:cubicBezTo>
                    <a:pt x="810185" y="216274"/>
                    <a:pt x="809849" y="246978"/>
                    <a:pt x="820159" y="267036"/>
                  </a:cubicBezTo>
                  <a:cubicBezTo>
                    <a:pt x="830356" y="287095"/>
                    <a:pt x="851199" y="296620"/>
                    <a:pt x="861396" y="316678"/>
                  </a:cubicBezTo>
                  <a:cubicBezTo>
                    <a:pt x="864982" y="338978"/>
                    <a:pt x="855121" y="368001"/>
                    <a:pt x="858595" y="390301"/>
                  </a:cubicBezTo>
                  <a:cubicBezTo>
                    <a:pt x="862069" y="412601"/>
                    <a:pt x="878989" y="428065"/>
                    <a:pt x="882463" y="450252"/>
                  </a:cubicBezTo>
                  <a:cubicBezTo>
                    <a:pt x="878989" y="472552"/>
                    <a:pt x="860612" y="497093"/>
                    <a:pt x="857138" y="519393"/>
                  </a:cubicBezTo>
                  <a:cubicBezTo>
                    <a:pt x="853664" y="541692"/>
                    <a:pt x="864870" y="561639"/>
                    <a:pt x="861284" y="583939"/>
                  </a:cubicBezTo>
                  <a:close/>
                </a:path>
              </a:pathLst>
            </a:custGeom>
            <a:solidFill>
              <a:schemeClr val="accent1">
                <a:lumMod val="20000"/>
                <a:lumOff val="80000"/>
              </a:schemeClr>
            </a:solidFill>
            <a:ln w="1121" cap="flat">
              <a:solidFill>
                <a:schemeClr val="accent1">
                  <a:lumMod val="40000"/>
                  <a:lumOff val="60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32" name="TextBox 31">
            <a:extLst>
              <a:ext uri="{FF2B5EF4-FFF2-40B4-BE49-F238E27FC236}">
                <a16:creationId xmlns:a16="http://schemas.microsoft.com/office/drawing/2014/main" id="{6C75D647-BE9B-4B23-B4A8-BA4933B8F223}"/>
              </a:ext>
            </a:extLst>
          </p:cNvPr>
          <p:cNvSpPr txBox="1"/>
          <p:nvPr/>
        </p:nvSpPr>
        <p:spPr>
          <a:xfrm>
            <a:off x="1657596" y="1829871"/>
            <a:ext cx="2514354" cy="369332"/>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78D4"/>
                </a:solidFill>
                <a:effectLst/>
                <a:uLnTx/>
                <a:uFillTx/>
                <a:latin typeface="Segoe UI Semibold"/>
                <a:ea typeface="+mn-ea"/>
                <a:cs typeface="+mn-cs"/>
              </a:rPr>
              <a:t>Characteristics</a:t>
            </a:r>
          </a:p>
        </p:txBody>
      </p:sp>
      <p:sp>
        <p:nvSpPr>
          <p:cNvPr id="34" name="TextBox 33">
            <a:extLst>
              <a:ext uri="{FF2B5EF4-FFF2-40B4-BE49-F238E27FC236}">
                <a16:creationId xmlns:a16="http://schemas.microsoft.com/office/drawing/2014/main" id="{FB68972C-BCF2-4B5E-98D1-8CE10566C736}"/>
              </a:ext>
            </a:extLst>
          </p:cNvPr>
          <p:cNvSpPr txBox="1"/>
          <p:nvPr/>
        </p:nvSpPr>
        <p:spPr>
          <a:xfrm>
            <a:off x="778126" y="2624116"/>
            <a:ext cx="4590288" cy="2671783"/>
          </a:xfrm>
          <a:prstGeom prst="rect">
            <a:avLst/>
          </a:prstGeom>
          <a:noFill/>
        </p:spPr>
        <p:txBody>
          <a:bodyPr wrap="square" lIns="0" tIns="0" rIns="0" bIns="0">
            <a:noAutofit/>
          </a:bodyPr>
          <a:lstStyle/>
          <a:p>
            <a:pPr marL="0" marR="0" lvl="0" indent="0" algn="l" defTabSz="914400" rtl="0" eaLnBrk="1" fontAlgn="auto" latinLnBrk="0" hangingPunct="1">
              <a:lnSpc>
                <a:spcPct val="100000"/>
              </a:lnSpc>
              <a:spcBef>
                <a:spcPts val="120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a:ea typeface="+mn-ea"/>
                <a:cs typeface="+mn-cs"/>
              </a:rPr>
              <a:t>One or more role (typically troubleshooter/support) within the partner org use telemetry</a:t>
            </a:r>
          </a:p>
          <a:p>
            <a:pPr marL="0" marR="0" lvl="0" indent="0" algn="l" defTabSz="914400" rtl="0" eaLnBrk="1" fontAlgn="auto" latinLnBrk="0" hangingPunct="1">
              <a:lnSpc>
                <a:spcPct val="100000"/>
              </a:lnSpc>
              <a:spcBef>
                <a:spcPts val="120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a:ea typeface="+mn-ea"/>
                <a:cs typeface="+mn-cs"/>
              </a:rPr>
              <a:t>Other roles within partner can see that this benefits roles that use telemetry, but telemetry feels like it is only for the techies</a:t>
            </a:r>
          </a:p>
        </p:txBody>
      </p:sp>
      <p:sp>
        <p:nvSpPr>
          <p:cNvPr id="36" name="Processing_E9F5" title="Icon of two interlocked gears">
            <a:extLst>
              <a:ext uri="{FF2B5EF4-FFF2-40B4-BE49-F238E27FC236}">
                <a16:creationId xmlns:a16="http://schemas.microsoft.com/office/drawing/2014/main" id="{716B0288-C97A-4566-AE1F-8F6207ADA737}"/>
              </a:ext>
            </a:extLst>
          </p:cNvPr>
          <p:cNvSpPr>
            <a:spLocks noChangeAspect="1" noEditPoints="1"/>
          </p:cNvSpPr>
          <p:nvPr/>
        </p:nvSpPr>
        <p:spPr bwMode="auto">
          <a:xfrm>
            <a:off x="985419" y="1872096"/>
            <a:ext cx="326079" cy="283994"/>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1" name="Rectangle 40">
            <a:extLst>
              <a:ext uri="{FF2B5EF4-FFF2-40B4-BE49-F238E27FC236}">
                <a16:creationId xmlns:a16="http://schemas.microsoft.com/office/drawing/2014/main" id="{7046A108-380D-4FEA-B086-07138FF54EC1}"/>
              </a:ext>
            </a:extLst>
          </p:cNvPr>
          <p:cNvSpPr/>
          <p:nvPr/>
        </p:nvSpPr>
        <p:spPr bwMode="auto">
          <a:xfrm>
            <a:off x="5813506" y="1485900"/>
            <a:ext cx="5790232" cy="4810126"/>
          </a:xfrm>
          <a:prstGeom prst="rect">
            <a:avLst/>
          </a:prstGeom>
          <a:solidFill>
            <a:schemeClr val="bg1"/>
          </a:solidFill>
          <a:ln w="3175">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2" name="Rectangle 11">
            <a:extLst>
              <a:ext uri="{FF2B5EF4-FFF2-40B4-BE49-F238E27FC236}">
                <a16:creationId xmlns:a16="http://schemas.microsoft.com/office/drawing/2014/main" id="{40E3119C-EB3A-49E2-BA7F-F69B427785D2}"/>
              </a:ext>
            </a:extLst>
          </p:cNvPr>
          <p:cNvSpPr/>
          <p:nvPr/>
        </p:nvSpPr>
        <p:spPr bwMode="auto">
          <a:xfrm>
            <a:off x="5813506" y="6086474"/>
            <a:ext cx="5790232" cy="209551"/>
          </a:xfrm>
          <a:custGeom>
            <a:avLst/>
            <a:gdLst>
              <a:gd name="connsiteX0" fmla="*/ 0 w 5431793"/>
              <a:gd name="connsiteY0" fmla="*/ 0 h 4733926"/>
              <a:gd name="connsiteX1" fmla="*/ 5431793 w 5431793"/>
              <a:gd name="connsiteY1" fmla="*/ 0 h 4733926"/>
              <a:gd name="connsiteX2" fmla="*/ 5431793 w 5431793"/>
              <a:gd name="connsiteY2" fmla="*/ 4733926 h 4733926"/>
              <a:gd name="connsiteX3" fmla="*/ 0 w 5431793"/>
              <a:gd name="connsiteY3" fmla="*/ 4733926 h 4733926"/>
              <a:gd name="connsiteX4" fmla="*/ 0 w 5431793"/>
              <a:gd name="connsiteY4" fmla="*/ 0 h 4733926"/>
              <a:gd name="connsiteX0" fmla="*/ 5431793 w 5523233"/>
              <a:gd name="connsiteY0" fmla="*/ 0 h 4733926"/>
              <a:gd name="connsiteX1" fmla="*/ 5431793 w 5523233"/>
              <a:gd name="connsiteY1" fmla="*/ 4733926 h 4733926"/>
              <a:gd name="connsiteX2" fmla="*/ 0 w 5523233"/>
              <a:gd name="connsiteY2" fmla="*/ 4733926 h 4733926"/>
              <a:gd name="connsiteX3" fmla="*/ 0 w 5523233"/>
              <a:gd name="connsiteY3" fmla="*/ 0 h 4733926"/>
              <a:gd name="connsiteX4" fmla="*/ 5523233 w 5523233"/>
              <a:gd name="connsiteY4" fmla="*/ 91440 h 4733926"/>
              <a:gd name="connsiteX0" fmla="*/ 5431793 w 5431793"/>
              <a:gd name="connsiteY0" fmla="*/ 0 h 4733926"/>
              <a:gd name="connsiteX1" fmla="*/ 5431793 w 5431793"/>
              <a:gd name="connsiteY1" fmla="*/ 4733926 h 4733926"/>
              <a:gd name="connsiteX2" fmla="*/ 0 w 5431793"/>
              <a:gd name="connsiteY2" fmla="*/ 4733926 h 4733926"/>
              <a:gd name="connsiteX3" fmla="*/ 0 w 5431793"/>
              <a:gd name="connsiteY3" fmla="*/ 0 h 4733926"/>
            </a:gdLst>
            <a:ahLst/>
            <a:cxnLst>
              <a:cxn ang="0">
                <a:pos x="connsiteX0" y="connsiteY0"/>
              </a:cxn>
              <a:cxn ang="0">
                <a:pos x="connsiteX1" y="connsiteY1"/>
              </a:cxn>
              <a:cxn ang="0">
                <a:pos x="connsiteX2" y="connsiteY2"/>
              </a:cxn>
              <a:cxn ang="0">
                <a:pos x="connsiteX3" y="connsiteY3"/>
              </a:cxn>
            </a:cxnLst>
            <a:rect l="l" t="t" r="r" b="b"/>
            <a:pathLst>
              <a:path w="5431793" h="4733926">
                <a:moveTo>
                  <a:pt x="5431793" y="0"/>
                </a:moveTo>
                <a:lnTo>
                  <a:pt x="5431793" y="4733926"/>
                </a:lnTo>
                <a:lnTo>
                  <a:pt x="0" y="4733926"/>
                </a:lnTo>
                <a:lnTo>
                  <a:pt x="0" y="0"/>
                </a:lnTo>
              </a:path>
            </a:pathLst>
          </a:custGeom>
          <a:noFill/>
          <a:ln w="19050">
            <a:solidFill>
              <a:schemeClr val="tx2">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3" name="TextBox 42">
            <a:extLst>
              <a:ext uri="{FF2B5EF4-FFF2-40B4-BE49-F238E27FC236}">
                <a16:creationId xmlns:a16="http://schemas.microsoft.com/office/drawing/2014/main" id="{2189C4FD-7177-43CC-B366-613B2AD0B5E9}"/>
              </a:ext>
            </a:extLst>
          </p:cNvPr>
          <p:cNvSpPr txBox="1"/>
          <p:nvPr/>
        </p:nvSpPr>
        <p:spPr>
          <a:xfrm>
            <a:off x="6919666" y="1829871"/>
            <a:ext cx="2514354" cy="369332"/>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78D4"/>
                </a:solidFill>
                <a:effectLst/>
                <a:uLnTx/>
                <a:uFillTx/>
                <a:latin typeface="Segoe UI Semibold"/>
                <a:ea typeface="+mn-ea"/>
                <a:cs typeface="+mn-cs"/>
              </a:rPr>
              <a:t>Advice</a:t>
            </a:r>
          </a:p>
        </p:txBody>
      </p:sp>
      <p:grpSp>
        <p:nvGrpSpPr>
          <p:cNvPr id="44" name="Group 43">
            <a:extLst>
              <a:ext uri="{FF2B5EF4-FFF2-40B4-BE49-F238E27FC236}">
                <a16:creationId xmlns:a16="http://schemas.microsoft.com/office/drawing/2014/main" id="{4F933B84-6DD4-471D-AE08-DE446F884645}"/>
              </a:ext>
            </a:extLst>
          </p:cNvPr>
          <p:cNvGrpSpPr/>
          <p:nvPr/>
        </p:nvGrpSpPr>
        <p:grpSpPr>
          <a:xfrm>
            <a:off x="6000958" y="1643761"/>
            <a:ext cx="740664" cy="740664"/>
            <a:chOff x="710498" y="1578719"/>
            <a:chExt cx="763402" cy="763686"/>
          </a:xfrm>
        </p:grpSpPr>
        <p:sp>
          <p:nvSpPr>
            <p:cNvPr id="45" name="Oval 44">
              <a:extLst>
                <a:ext uri="{FF2B5EF4-FFF2-40B4-BE49-F238E27FC236}">
                  <a16:creationId xmlns:a16="http://schemas.microsoft.com/office/drawing/2014/main" id="{F5D34545-449B-4CDB-8BCE-186DB171D88E}"/>
                </a:ext>
              </a:extLst>
            </p:cNvPr>
            <p:cNvSpPr/>
            <p:nvPr/>
          </p:nvSpPr>
          <p:spPr bwMode="auto">
            <a:xfrm>
              <a:off x="773111" y="1641475"/>
              <a:ext cx="638178" cy="6381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46" name="Graphic 20">
              <a:extLst>
                <a:ext uri="{FF2B5EF4-FFF2-40B4-BE49-F238E27FC236}">
                  <a16:creationId xmlns:a16="http://schemas.microsoft.com/office/drawing/2014/main" id="{C7C26AEA-34F5-4B06-8AA0-86B14CC7F603}"/>
                </a:ext>
              </a:extLst>
            </p:cNvPr>
            <p:cNvSpPr/>
            <p:nvPr/>
          </p:nvSpPr>
          <p:spPr>
            <a:xfrm>
              <a:off x="710498" y="1578719"/>
              <a:ext cx="763402" cy="763686"/>
            </a:xfrm>
            <a:custGeom>
              <a:avLst/>
              <a:gdLst>
                <a:gd name="connsiteX0" fmla="*/ 900729 w 900728"/>
                <a:gd name="connsiteY0" fmla="*/ 518496 h 901065"/>
                <a:gd name="connsiteX1" fmla="*/ 885265 w 900728"/>
                <a:gd name="connsiteY1" fmla="*/ 452157 h 901065"/>
                <a:gd name="connsiteX2" fmla="*/ 899720 w 900728"/>
                <a:gd name="connsiteY2" fmla="*/ 375957 h 901065"/>
                <a:gd name="connsiteX3" fmla="*/ 864534 w 900728"/>
                <a:gd name="connsiteY3" fmla="*/ 317687 h 901065"/>
                <a:gd name="connsiteX4" fmla="*/ 854785 w 900728"/>
                <a:gd name="connsiteY4" fmla="*/ 240702 h 901065"/>
                <a:gd name="connsiteX5" fmla="*/ 803350 w 900728"/>
                <a:gd name="connsiteY5" fmla="*/ 196215 h 901065"/>
                <a:gd name="connsiteX6" fmla="*/ 770292 w 900728"/>
                <a:gd name="connsiteY6" fmla="*/ 126066 h 901065"/>
                <a:gd name="connsiteX7" fmla="*/ 707539 w 900728"/>
                <a:gd name="connsiteY7" fmla="*/ 99620 h 901065"/>
                <a:gd name="connsiteX8" fmla="*/ 654311 w 900728"/>
                <a:gd name="connsiteY8" fmla="*/ 43143 h 901065"/>
                <a:gd name="connsiteX9" fmla="*/ 586516 w 900728"/>
                <a:gd name="connsiteY9" fmla="*/ 37316 h 901065"/>
                <a:gd name="connsiteX10" fmla="*/ 518496 w 900728"/>
                <a:gd name="connsiteY10" fmla="*/ 0 h 901065"/>
                <a:gd name="connsiteX11" fmla="*/ 452157 w 900728"/>
                <a:gd name="connsiteY11" fmla="*/ 15464 h 901065"/>
                <a:gd name="connsiteX12" fmla="*/ 375957 w 900728"/>
                <a:gd name="connsiteY12" fmla="*/ 1009 h 901065"/>
                <a:gd name="connsiteX13" fmla="*/ 317687 w 900728"/>
                <a:gd name="connsiteY13" fmla="*/ 36195 h 901065"/>
                <a:gd name="connsiteX14" fmla="*/ 240702 w 900728"/>
                <a:gd name="connsiteY14" fmla="*/ 46056 h 901065"/>
                <a:gd name="connsiteX15" fmla="*/ 196215 w 900728"/>
                <a:gd name="connsiteY15" fmla="*/ 97491 h 901065"/>
                <a:gd name="connsiteX16" fmla="*/ 126066 w 900728"/>
                <a:gd name="connsiteY16" fmla="*/ 130661 h 901065"/>
                <a:gd name="connsiteX17" fmla="*/ 99620 w 900728"/>
                <a:gd name="connsiteY17" fmla="*/ 193414 h 901065"/>
                <a:gd name="connsiteX18" fmla="*/ 43143 w 900728"/>
                <a:gd name="connsiteY18" fmla="*/ 246641 h 901065"/>
                <a:gd name="connsiteX19" fmla="*/ 37316 w 900728"/>
                <a:gd name="connsiteY19" fmla="*/ 314437 h 901065"/>
                <a:gd name="connsiteX20" fmla="*/ 0 w 900728"/>
                <a:gd name="connsiteY20" fmla="*/ 382457 h 901065"/>
                <a:gd name="connsiteX21" fmla="*/ 15464 w 900728"/>
                <a:gd name="connsiteY21" fmla="*/ 448796 h 901065"/>
                <a:gd name="connsiteX22" fmla="*/ 1009 w 900728"/>
                <a:gd name="connsiteY22" fmla="*/ 524996 h 901065"/>
                <a:gd name="connsiteX23" fmla="*/ 36195 w 900728"/>
                <a:gd name="connsiteY23" fmla="*/ 583266 h 901065"/>
                <a:gd name="connsiteX24" fmla="*/ 46056 w 900728"/>
                <a:gd name="connsiteY24" fmla="*/ 660251 h 901065"/>
                <a:gd name="connsiteX25" fmla="*/ 97491 w 900728"/>
                <a:gd name="connsiteY25" fmla="*/ 704850 h 901065"/>
                <a:gd name="connsiteX26" fmla="*/ 130549 w 900728"/>
                <a:gd name="connsiteY26" fmla="*/ 774999 h 901065"/>
                <a:gd name="connsiteX27" fmla="*/ 193301 w 900728"/>
                <a:gd name="connsiteY27" fmla="*/ 801445 h 901065"/>
                <a:gd name="connsiteX28" fmla="*/ 246529 w 900728"/>
                <a:gd name="connsiteY28" fmla="*/ 857922 h 901065"/>
                <a:gd name="connsiteX29" fmla="*/ 314325 w 900728"/>
                <a:gd name="connsiteY29" fmla="*/ 863749 h 901065"/>
                <a:gd name="connsiteX30" fmla="*/ 382345 w 900728"/>
                <a:gd name="connsiteY30" fmla="*/ 901065 h 901065"/>
                <a:gd name="connsiteX31" fmla="*/ 448684 w 900728"/>
                <a:gd name="connsiteY31" fmla="*/ 885601 h 901065"/>
                <a:gd name="connsiteX32" fmla="*/ 524884 w 900728"/>
                <a:gd name="connsiteY32" fmla="*/ 900057 h 901065"/>
                <a:gd name="connsiteX33" fmla="*/ 583154 w 900728"/>
                <a:gd name="connsiteY33" fmla="*/ 864870 h 901065"/>
                <a:gd name="connsiteX34" fmla="*/ 660139 w 900728"/>
                <a:gd name="connsiteY34" fmla="*/ 855009 h 901065"/>
                <a:gd name="connsiteX35" fmla="*/ 704738 w 900728"/>
                <a:gd name="connsiteY35" fmla="*/ 803574 h 901065"/>
                <a:gd name="connsiteX36" fmla="*/ 774887 w 900728"/>
                <a:gd name="connsiteY36" fmla="*/ 770517 h 901065"/>
                <a:gd name="connsiteX37" fmla="*/ 801333 w 900728"/>
                <a:gd name="connsiteY37" fmla="*/ 707764 h 901065"/>
                <a:gd name="connsiteX38" fmla="*/ 857810 w 900728"/>
                <a:gd name="connsiteY38" fmla="*/ 654536 h 901065"/>
                <a:gd name="connsiteX39" fmla="*/ 863637 w 900728"/>
                <a:gd name="connsiteY39" fmla="*/ 586740 h 901065"/>
                <a:gd name="connsiteX40" fmla="*/ 900729 w 900728"/>
                <a:gd name="connsiteY40" fmla="*/ 518496 h 901065"/>
                <a:gd name="connsiteX41" fmla="*/ 861284 w 900728"/>
                <a:gd name="connsiteY41" fmla="*/ 583939 h 901065"/>
                <a:gd name="connsiteX42" fmla="*/ 815788 w 900728"/>
                <a:gd name="connsiteY42" fmla="*/ 641873 h 901065"/>
                <a:gd name="connsiteX43" fmla="*/ 799876 w 900728"/>
                <a:gd name="connsiteY43" fmla="*/ 704402 h 901065"/>
                <a:gd name="connsiteX44" fmla="*/ 738692 w 900728"/>
                <a:gd name="connsiteY44" fmla="*/ 745415 h 901065"/>
                <a:gd name="connsiteX45" fmla="*/ 704178 w 900728"/>
                <a:gd name="connsiteY45" fmla="*/ 799988 h 901065"/>
                <a:gd name="connsiteX46" fmla="*/ 633356 w 900728"/>
                <a:gd name="connsiteY46" fmla="*/ 820159 h 901065"/>
                <a:gd name="connsiteX47" fmla="*/ 583714 w 900728"/>
                <a:gd name="connsiteY47" fmla="*/ 861396 h 901065"/>
                <a:gd name="connsiteX48" fmla="*/ 510092 w 900728"/>
                <a:gd name="connsiteY48" fmla="*/ 858595 h 901065"/>
                <a:gd name="connsiteX49" fmla="*/ 450140 w 900728"/>
                <a:gd name="connsiteY49" fmla="*/ 882463 h 901065"/>
                <a:gd name="connsiteX50" fmla="*/ 381000 w 900728"/>
                <a:gd name="connsiteY50" fmla="*/ 857138 h 901065"/>
                <a:gd name="connsiteX51" fmla="*/ 316566 w 900728"/>
                <a:gd name="connsiteY51" fmla="*/ 861284 h 901065"/>
                <a:gd name="connsiteX52" fmla="*/ 258632 w 900728"/>
                <a:gd name="connsiteY52" fmla="*/ 815788 h 901065"/>
                <a:gd name="connsiteX53" fmla="*/ 195991 w 900728"/>
                <a:gd name="connsiteY53" fmla="*/ 799876 h 901065"/>
                <a:gd name="connsiteX54" fmla="*/ 154977 w 900728"/>
                <a:gd name="connsiteY54" fmla="*/ 738692 h 901065"/>
                <a:gd name="connsiteX55" fmla="*/ 100405 w 900728"/>
                <a:gd name="connsiteY55" fmla="*/ 704178 h 901065"/>
                <a:gd name="connsiteX56" fmla="*/ 80234 w 900728"/>
                <a:gd name="connsiteY56" fmla="*/ 633357 h 901065"/>
                <a:gd name="connsiteX57" fmla="*/ 38996 w 900728"/>
                <a:gd name="connsiteY57" fmla="*/ 583714 h 901065"/>
                <a:gd name="connsiteX58" fmla="*/ 41798 w 900728"/>
                <a:gd name="connsiteY58" fmla="*/ 510092 h 901065"/>
                <a:gd name="connsiteX59" fmla="*/ 17929 w 900728"/>
                <a:gd name="connsiteY59" fmla="*/ 450140 h 901065"/>
                <a:gd name="connsiteX60" fmla="*/ 43255 w 900728"/>
                <a:gd name="connsiteY60" fmla="*/ 381000 h 901065"/>
                <a:gd name="connsiteX61" fmla="*/ 39109 w 900728"/>
                <a:gd name="connsiteY61" fmla="*/ 316566 h 901065"/>
                <a:gd name="connsiteX62" fmla="*/ 84604 w 900728"/>
                <a:gd name="connsiteY62" fmla="*/ 258632 h 901065"/>
                <a:gd name="connsiteX63" fmla="*/ 100517 w 900728"/>
                <a:gd name="connsiteY63" fmla="*/ 195991 h 901065"/>
                <a:gd name="connsiteX64" fmla="*/ 161701 w 900728"/>
                <a:gd name="connsiteY64" fmla="*/ 154977 h 901065"/>
                <a:gd name="connsiteX65" fmla="*/ 196215 w 900728"/>
                <a:gd name="connsiteY65" fmla="*/ 100405 h 901065"/>
                <a:gd name="connsiteX66" fmla="*/ 267036 w 900728"/>
                <a:gd name="connsiteY66" fmla="*/ 80234 h 901065"/>
                <a:gd name="connsiteX67" fmla="*/ 316678 w 900728"/>
                <a:gd name="connsiteY67" fmla="*/ 38996 h 901065"/>
                <a:gd name="connsiteX68" fmla="*/ 390301 w 900728"/>
                <a:gd name="connsiteY68" fmla="*/ 41798 h 901065"/>
                <a:gd name="connsiteX69" fmla="*/ 450252 w 900728"/>
                <a:gd name="connsiteY69" fmla="*/ 17929 h 901065"/>
                <a:gd name="connsiteX70" fmla="*/ 519393 w 900728"/>
                <a:gd name="connsiteY70" fmla="*/ 43255 h 901065"/>
                <a:gd name="connsiteX71" fmla="*/ 583827 w 900728"/>
                <a:gd name="connsiteY71" fmla="*/ 39109 h 901065"/>
                <a:gd name="connsiteX72" fmla="*/ 641761 w 900728"/>
                <a:gd name="connsiteY72" fmla="*/ 84604 h 901065"/>
                <a:gd name="connsiteX73" fmla="*/ 704402 w 900728"/>
                <a:gd name="connsiteY73" fmla="*/ 100517 h 901065"/>
                <a:gd name="connsiteX74" fmla="*/ 745415 w 900728"/>
                <a:gd name="connsiteY74" fmla="*/ 161701 h 901065"/>
                <a:gd name="connsiteX75" fmla="*/ 799988 w 900728"/>
                <a:gd name="connsiteY75" fmla="*/ 196215 h 901065"/>
                <a:gd name="connsiteX76" fmla="*/ 820159 w 900728"/>
                <a:gd name="connsiteY76" fmla="*/ 267036 h 901065"/>
                <a:gd name="connsiteX77" fmla="*/ 861396 w 900728"/>
                <a:gd name="connsiteY77" fmla="*/ 316678 h 901065"/>
                <a:gd name="connsiteX78" fmla="*/ 858595 w 900728"/>
                <a:gd name="connsiteY78" fmla="*/ 390301 h 901065"/>
                <a:gd name="connsiteX79" fmla="*/ 882463 w 900728"/>
                <a:gd name="connsiteY79" fmla="*/ 450252 h 901065"/>
                <a:gd name="connsiteX80" fmla="*/ 857138 w 900728"/>
                <a:gd name="connsiteY80" fmla="*/ 519393 h 901065"/>
                <a:gd name="connsiteX81" fmla="*/ 861284 w 900728"/>
                <a:gd name="connsiteY81" fmla="*/ 583939 h 901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900728" h="901065">
                  <a:moveTo>
                    <a:pt x="900729" y="518496"/>
                  </a:moveTo>
                  <a:cubicBezTo>
                    <a:pt x="900505" y="494740"/>
                    <a:pt x="885489" y="475914"/>
                    <a:pt x="885265" y="452157"/>
                  </a:cubicBezTo>
                  <a:cubicBezTo>
                    <a:pt x="885153" y="428401"/>
                    <a:pt x="899944" y="399714"/>
                    <a:pt x="899720" y="375957"/>
                  </a:cubicBezTo>
                  <a:cubicBezTo>
                    <a:pt x="892212" y="353434"/>
                    <a:pt x="872042" y="340211"/>
                    <a:pt x="864534" y="317687"/>
                  </a:cubicBezTo>
                  <a:cubicBezTo>
                    <a:pt x="857026" y="295163"/>
                    <a:pt x="862181" y="263226"/>
                    <a:pt x="854785" y="240702"/>
                  </a:cubicBezTo>
                  <a:cubicBezTo>
                    <a:pt x="840665" y="221540"/>
                    <a:pt x="817357" y="215265"/>
                    <a:pt x="803350" y="196215"/>
                  </a:cubicBezTo>
                  <a:cubicBezTo>
                    <a:pt x="789230" y="177053"/>
                    <a:pt x="784300" y="145116"/>
                    <a:pt x="770292" y="126066"/>
                  </a:cubicBezTo>
                  <a:cubicBezTo>
                    <a:pt x="751018" y="112283"/>
                    <a:pt x="726926" y="113404"/>
                    <a:pt x="707539" y="99620"/>
                  </a:cubicBezTo>
                  <a:cubicBezTo>
                    <a:pt x="688265" y="85837"/>
                    <a:pt x="673698" y="56926"/>
                    <a:pt x="654311" y="43143"/>
                  </a:cubicBezTo>
                  <a:cubicBezTo>
                    <a:pt x="631676" y="35971"/>
                    <a:pt x="609152" y="44599"/>
                    <a:pt x="586516" y="37316"/>
                  </a:cubicBezTo>
                  <a:cubicBezTo>
                    <a:pt x="563880" y="30144"/>
                    <a:pt x="541132" y="7172"/>
                    <a:pt x="518496" y="0"/>
                  </a:cubicBezTo>
                  <a:cubicBezTo>
                    <a:pt x="494740" y="224"/>
                    <a:pt x="475914" y="15240"/>
                    <a:pt x="452157" y="15464"/>
                  </a:cubicBezTo>
                  <a:cubicBezTo>
                    <a:pt x="428401" y="15576"/>
                    <a:pt x="399714" y="784"/>
                    <a:pt x="375957" y="1009"/>
                  </a:cubicBezTo>
                  <a:cubicBezTo>
                    <a:pt x="353434" y="8516"/>
                    <a:pt x="340211" y="28687"/>
                    <a:pt x="317687" y="36195"/>
                  </a:cubicBezTo>
                  <a:cubicBezTo>
                    <a:pt x="295163" y="43703"/>
                    <a:pt x="263226" y="38548"/>
                    <a:pt x="240702" y="46056"/>
                  </a:cubicBezTo>
                  <a:cubicBezTo>
                    <a:pt x="221540" y="60176"/>
                    <a:pt x="215265" y="83484"/>
                    <a:pt x="196215" y="97491"/>
                  </a:cubicBezTo>
                  <a:cubicBezTo>
                    <a:pt x="177053" y="111611"/>
                    <a:pt x="145116" y="116541"/>
                    <a:pt x="126066" y="130661"/>
                  </a:cubicBezTo>
                  <a:cubicBezTo>
                    <a:pt x="112283" y="149935"/>
                    <a:pt x="113404" y="174027"/>
                    <a:pt x="99620" y="193414"/>
                  </a:cubicBezTo>
                  <a:cubicBezTo>
                    <a:pt x="85837" y="212688"/>
                    <a:pt x="56926" y="227255"/>
                    <a:pt x="43143" y="246641"/>
                  </a:cubicBezTo>
                  <a:cubicBezTo>
                    <a:pt x="35971" y="269277"/>
                    <a:pt x="44487" y="291801"/>
                    <a:pt x="37316" y="314437"/>
                  </a:cubicBezTo>
                  <a:cubicBezTo>
                    <a:pt x="30144" y="337073"/>
                    <a:pt x="7172" y="359821"/>
                    <a:pt x="0" y="382457"/>
                  </a:cubicBezTo>
                  <a:cubicBezTo>
                    <a:pt x="112" y="406213"/>
                    <a:pt x="15240" y="425039"/>
                    <a:pt x="15464" y="448796"/>
                  </a:cubicBezTo>
                  <a:cubicBezTo>
                    <a:pt x="15576" y="472552"/>
                    <a:pt x="784" y="501239"/>
                    <a:pt x="1009" y="524996"/>
                  </a:cubicBezTo>
                  <a:cubicBezTo>
                    <a:pt x="8516" y="547519"/>
                    <a:pt x="28687" y="560742"/>
                    <a:pt x="36195" y="583266"/>
                  </a:cubicBezTo>
                  <a:cubicBezTo>
                    <a:pt x="43703" y="605790"/>
                    <a:pt x="38548" y="637727"/>
                    <a:pt x="46056" y="660251"/>
                  </a:cubicBezTo>
                  <a:cubicBezTo>
                    <a:pt x="60176" y="679413"/>
                    <a:pt x="83484" y="685688"/>
                    <a:pt x="97491" y="704850"/>
                  </a:cubicBezTo>
                  <a:cubicBezTo>
                    <a:pt x="111611" y="724012"/>
                    <a:pt x="116541" y="755949"/>
                    <a:pt x="130549" y="774999"/>
                  </a:cubicBezTo>
                  <a:cubicBezTo>
                    <a:pt x="149823" y="788782"/>
                    <a:pt x="173915" y="787662"/>
                    <a:pt x="193301" y="801445"/>
                  </a:cubicBezTo>
                  <a:cubicBezTo>
                    <a:pt x="212576" y="815228"/>
                    <a:pt x="227143" y="844139"/>
                    <a:pt x="246529" y="857922"/>
                  </a:cubicBezTo>
                  <a:cubicBezTo>
                    <a:pt x="269165" y="865094"/>
                    <a:pt x="291689" y="856578"/>
                    <a:pt x="314325" y="863749"/>
                  </a:cubicBezTo>
                  <a:cubicBezTo>
                    <a:pt x="336961" y="870921"/>
                    <a:pt x="359709" y="893893"/>
                    <a:pt x="382345" y="901065"/>
                  </a:cubicBezTo>
                  <a:cubicBezTo>
                    <a:pt x="406101" y="900841"/>
                    <a:pt x="424927" y="885825"/>
                    <a:pt x="448684" y="885601"/>
                  </a:cubicBezTo>
                  <a:cubicBezTo>
                    <a:pt x="472440" y="885489"/>
                    <a:pt x="501127" y="900281"/>
                    <a:pt x="524884" y="900057"/>
                  </a:cubicBezTo>
                  <a:cubicBezTo>
                    <a:pt x="547407" y="892549"/>
                    <a:pt x="560630" y="872378"/>
                    <a:pt x="583154" y="864870"/>
                  </a:cubicBezTo>
                  <a:cubicBezTo>
                    <a:pt x="605678" y="857362"/>
                    <a:pt x="637615" y="862517"/>
                    <a:pt x="660139" y="855009"/>
                  </a:cubicBezTo>
                  <a:cubicBezTo>
                    <a:pt x="679301" y="840889"/>
                    <a:pt x="685576" y="817581"/>
                    <a:pt x="704738" y="803574"/>
                  </a:cubicBezTo>
                  <a:cubicBezTo>
                    <a:pt x="723900" y="789454"/>
                    <a:pt x="755837" y="784524"/>
                    <a:pt x="774887" y="770517"/>
                  </a:cubicBezTo>
                  <a:cubicBezTo>
                    <a:pt x="788670" y="751242"/>
                    <a:pt x="787549" y="727150"/>
                    <a:pt x="801333" y="707764"/>
                  </a:cubicBezTo>
                  <a:cubicBezTo>
                    <a:pt x="815116" y="688489"/>
                    <a:pt x="844027" y="673922"/>
                    <a:pt x="857810" y="654536"/>
                  </a:cubicBezTo>
                  <a:cubicBezTo>
                    <a:pt x="864982" y="631900"/>
                    <a:pt x="856466" y="609376"/>
                    <a:pt x="863637" y="586740"/>
                  </a:cubicBezTo>
                  <a:cubicBezTo>
                    <a:pt x="870585" y="563880"/>
                    <a:pt x="893557" y="541132"/>
                    <a:pt x="900729" y="518496"/>
                  </a:cubicBezTo>
                  <a:close/>
                  <a:moveTo>
                    <a:pt x="861284" y="583939"/>
                  </a:moveTo>
                  <a:cubicBezTo>
                    <a:pt x="851087" y="603997"/>
                    <a:pt x="826098" y="621814"/>
                    <a:pt x="815788" y="641873"/>
                  </a:cubicBezTo>
                  <a:cubicBezTo>
                    <a:pt x="805591" y="661932"/>
                    <a:pt x="810073" y="684343"/>
                    <a:pt x="799876" y="704402"/>
                  </a:cubicBezTo>
                  <a:cubicBezTo>
                    <a:pt x="783964" y="720314"/>
                    <a:pt x="754716" y="729503"/>
                    <a:pt x="738692" y="745415"/>
                  </a:cubicBezTo>
                  <a:cubicBezTo>
                    <a:pt x="722779" y="761328"/>
                    <a:pt x="720202" y="784076"/>
                    <a:pt x="704178" y="799988"/>
                  </a:cubicBezTo>
                  <a:cubicBezTo>
                    <a:pt x="684119" y="810185"/>
                    <a:pt x="653415" y="809849"/>
                    <a:pt x="633356" y="820159"/>
                  </a:cubicBezTo>
                  <a:cubicBezTo>
                    <a:pt x="613298" y="830356"/>
                    <a:pt x="603773" y="851199"/>
                    <a:pt x="583714" y="861396"/>
                  </a:cubicBezTo>
                  <a:cubicBezTo>
                    <a:pt x="561415" y="864870"/>
                    <a:pt x="532392" y="855121"/>
                    <a:pt x="510092" y="858595"/>
                  </a:cubicBezTo>
                  <a:cubicBezTo>
                    <a:pt x="487792" y="862069"/>
                    <a:pt x="472328" y="878989"/>
                    <a:pt x="450140" y="882463"/>
                  </a:cubicBezTo>
                  <a:cubicBezTo>
                    <a:pt x="427841" y="878989"/>
                    <a:pt x="403300" y="860612"/>
                    <a:pt x="381000" y="857138"/>
                  </a:cubicBezTo>
                  <a:cubicBezTo>
                    <a:pt x="358700" y="853552"/>
                    <a:pt x="338866" y="864870"/>
                    <a:pt x="316566" y="861284"/>
                  </a:cubicBezTo>
                  <a:cubicBezTo>
                    <a:pt x="296508" y="851087"/>
                    <a:pt x="278690" y="825986"/>
                    <a:pt x="258632" y="815788"/>
                  </a:cubicBezTo>
                  <a:cubicBezTo>
                    <a:pt x="238573" y="805591"/>
                    <a:pt x="216161" y="810073"/>
                    <a:pt x="195991" y="799876"/>
                  </a:cubicBezTo>
                  <a:cubicBezTo>
                    <a:pt x="180079" y="783964"/>
                    <a:pt x="170890" y="754716"/>
                    <a:pt x="154977" y="738692"/>
                  </a:cubicBezTo>
                  <a:cubicBezTo>
                    <a:pt x="139065" y="722779"/>
                    <a:pt x="116317" y="720090"/>
                    <a:pt x="100405" y="704178"/>
                  </a:cubicBezTo>
                  <a:cubicBezTo>
                    <a:pt x="90207" y="684119"/>
                    <a:pt x="90544" y="653415"/>
                    <a:pt x="80234" y="633357"/>
                  </a:cubicBezTo>
                  <a:cubicBezTo>
                    <a:pt x="70037" y="613298"/>
                    <a:pt x="49194" y="603773"/>
                    <a:pt x="38996" y="583714"/>
                  </a:cubicBezTo>
                  <a:cubicBezTo>
                    <a:pt x="35523" y="561415"/>
                    <a:pt x="45272" y="532391"/>
                    <a:pt x="41798" y="510092"/>
                  </a:cubicBezTo>
                  <a:cubicBezTo>
                    <a:pt x="38212" y="487792"/>
                    <a:pt x="21403" y="472328"/>
                    <a:pt x="17929" y="450140"/>
                  </a:cubicBezTo>
                  <a:cubicBezTo>
                    <a:pt x="21515" y="427841"/>
                    <a:pt x="39781" y="403300"/>
                    <a:pt x="43255" y="381000"/>
                  </a:cubicBezTo>
                  <a:cubicBezTo>
                    <a:pt x="46729" y="358700"/>
                    <a:pt x="35523" y="338866"/>
                    <a:pt x="39109" y="316566"/>
                  </a:cubicBezTo>
                  <a:cubicBezTo>
                    <a:pt x="49306" y="296508"/>
                    <a:pt x="74407" y="278690"/>
                    <a:pt x="84604" y="258632"/>
                  </a:cubicBezTo>
                  <a:cubicBezTo>
                    <a:pt x="94802" y="238573"/>
                    <a:pt x="90319" y="216161"/>
                    <a:pt x="100517" y="195991"/>
                  </a:cubicBezTo>
                  <a:cubicBezTo>
                    <a:pt x="116429" y="180079"/>
                    <a:pt x="145676" y="170890"/>
                    <a:pt x="161701" y="154977"/>
                  </a:cubicBezTo>
                  <a:cubicBezTo>
                    <a:pt x="177613" y="139065"/>
                    <a:pt x="180303" y="116317"/>
                    <a:pt x="196215" y="100405"/>
                  </a:cubicBezTo>
                  <a:cubicBezTo>
                    <a:pt x="216274" y="90207"/>
                    <a:pt x="246978" y="90544"/>
                    <a:pt x="267036" y="80234"/>
                  </a:cubicBezTo>
                  <a:cubicBezTo>
                    <a:pt x="287095" y="70037"/>
                    <a:pt x="296620" y="49194"/>
                    <a:pt x="316678" y="38996"/>
                  </a:cubicBezTo>
                  <a:cubicBezTo>
                    <a:pt x="338978" y="35523"/>
                    <a:pt x="368001" y="45272"/>
                    <a:pt x="390301" y="41798"/>
                  </a:cubicBezTo>
                  <a:cubicBezTo>
                    <a:pt x="412601" y="38324"/>
                    <a:pt x="428065" y="21403"/>
                    <a:pt x="450252" y="17929"/>
                  </a:cubicBezTo>
                  <a:cubicBezTo>
                    <a:pt x="472552" y="21403"/>
                    <a:pt x="497093" y="39781"/>
                    <a:pt x="519393" y="43255"/>
                  </a:cubicBezTo>
                  <a:cubicBezTo>
                    <a:pt x="541692" y="46841"/>
                    <a:pt x="561527" y="35523"/>
                    <a:pt x="583827" y="39109"/>
                  </a:cubicBezTo>
                  <a:cubicBezTo>
                    <a:pt x="603885" y="49306"/>
                    <a:pt x="621702" y="74407"/>
                    <a:pt x="641761" y="84604"/>
                  </a:cubicBezTo>
                  <a:cubicBezTo>
                    <a:pt x="661819" y="94802"/>
                    <a:pt x="684231" y="90319"/>
                    <a:pt x="704402" y="100517"/>
                  </a:cubicBezTo>
                  <a:cubicBezTo>
                    <a:pt x="720314" y="116429"/>
                    <a:pt x="729503" y="145676"/>
                    <a:pt x="745415" y="161701"/>
                  </a:cubicBezTo>
                  <a:cubicBezTo>
                    <a:pt x="761328" y="177613"/>
                    <a:pt x="784076" y="180303"/>
                    <a:pt x="799988" y="196215"/>
                  </a:cubicBezTo>
                  <a:cubicBezTo>
                    <a:pt x="810185" y="216274"/>
                    <a:pt x="809849" y="246978"/>
                    <a:pt x="820159" y="267036"/>
                  </a:cubicBezTo>
                  <a:cubicBezTo>
                    <a:pt x="830356" y="287095"/>
                    <a:pt x="851199" y="296620"/>
                    <a:pt x="861396" y="316678"/>
                  </a:cubicBezTo>
                  <a:cubicBezTo>
                    <a:pt x="864982" y="338978"/>
                    <a:pt x="855121" y="368001"/>
                    <a:pt x="858595" y="390301"/>
                  </a:cubicBezTo>
                  <a:cubicBezTo>
                    <a:pt x="862069" y="412601"/>
                    <a:pt x="878989" y="428065"/>
                    <a:pt x="882463" y="450252"/>
                  </a:cubicBezTo>
                  <a:cubicBezTo>
                    <a:pt x="878989" y="472552"/>
                    <a:pt x="860612" y="497093"/>
                    <a:pt x="857138" y="519393"/>
                  </a:cubicBezTo>
                  <a:cubicBezTo>
                    <a:pt x="853664" y="541692"/>
                    <a:pt x="864870" y="561639"/>
                    <a:pt x="861284" y="583939"/>
                  </a:cubicBezTo>
                  <a:close/>
                </a:path>
              </a:pathLst>
            </a:custGeom>
            <a:solidFill>
              <a:schemeClr val="accent1">
                <a:lumMod val="20000"/>
                <a:lumOff val="80000"/>
              </a:schemeClr>
            </a:solidFill>
            <a:ln w="1121" cap="flat">
              <a:solidFill>
                <a:schemeClr val="accent1">
                  <a:lumMod val="40000"/>
                  <a:lumOff val="60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47" name="speech_5" title="Icon of two overlapping chat bubbles">
            <a:extLst>
              <a:ext uri="{FF2B5EF4-FFF2-40B4-BE49-F238E27FC236}">
                <a16:creationId xmlns:a16="http://schemas.microsoft.com/office/drawing/2014/main" id="{686161A9-7B3E-4143-A5C7-A49756AB5FC5}"/>
              </a:ext>
            </a:extLst>
          </p:cNvPr>
          <p:cNvSpPr>
            <a:spLocks noChangeAspect="1" noEditPoints="1"/>
          </p:cNvSpPr>
          <p:nvPr/>
        </p:nvSpPr>
        <p:spPr bwMode="auto">
          <a:xfrm>
            <a:off x="6208431" y="1886754"/>
            <a:ext cx="325720" cy="254678"/>
          </a:xfrm>
          <a:custGeom>
            <a:avLst/>
            <a:gdLst>
              <a:gd name="T0" fmla="*/ 167 w 243"/>
              <a:gd name="T1" fmla="*/ 56 h 190"/>
              <a:gd name="T2" fmla="*/ 167 w 243"/>
              <a:gd name="T3" fmla="*/ 114 h 190"/>
              <a:gd name="T4" fmla="*/ 60 w 243"/>
              <a:gd name="T5" fmla="*/ 114 h 190"/>
              <a:gd name="T6" fmla="*/ 21 w 243"/>
              <a:gd name="T7" fmla="*/ 155 h 190"/>
              <a:gd name="T8" fmla="*/ 21 w 243"/>
              <a:gd name="T9" fmla="*/ 114 h 190"/>
              <a:gd name="T10" fmla="*/ 0 w 243"/>
              <a:gd name="T11" fmla="*/ 114 h 190"/>
              <a:gd name="T12" fmla="*/ 0 w 243"/>
              <a:gd name="T13" fmla="*/ 0 h 190"/>
              <a:gd name="T14" fmla="*/ 167 w 243"/>
              <a:gd name="T15" fmla="*/ 0 h 190"/>
              <a:gd name="T16" fmla="*/ 167 w 243"/>
              <a:gd name="T17" fmla="*/ 56 h 190"/>
              <a:gd name="T18" fmla="*/ 77 w 243"/>
              <a:gd name="T19" fmla="*/ 114 h 190"/>
              <a:gd name="T20" fmla="*/ 77 w 243"/>
              <a:gd name="T21" fmla="*/ 150 h 190"/>
              <a:gd name="T22" fmla="*/ 183 w 243"/>
              <a:gd name="T23" fmla="*/ 150 h 190"/>
              <a:gd name="T24" fmla="*/ 222 w 243"/>
              <a:gd name="T25" fmla="*/ 190 h 190"/>
              <a:gd name="T26" fmla="*/ 222 w 243"/>
              <a:gd name="T27" fmla="*/ 150 h 190"/>
              <a:gd name="T28" fmla="*/ 243 w 243"/>
              <a:gd name="T29" fmla="*/ 150 h 190"/>
              <a:gd name="T30" fmla="*/ 243 w 243"/>
              <a:gd name="T31" fmla="*/ 36 h 190"/>
              <a:gd name="T32" fmla="*/ 167 w 243"/>
              <a:gd name="T33" fmla="*/ 3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3" h="190">
                <a:moveTo>
                  <a:pt x="167" y="56"/>
                </a:moveTo>
                <a:lnTo>
                  <a:pt x="167" y="114"/>
                </a:lnTo>
                <a:lnTo>
                  <a:pt x="60" y="114"/>
                </a:lnTo>
                <a:lnTo>
                  <a:pt x="21" y="155"/>
                </a:lnTo>
                <a:lnTo>
                  <a:pt x="21" y="114"/>
                </a:lnTo>
                <a:lnTo>
                  <a:pt x="0" y="114"/>
                </a:lnTo>
                <a:lnTo>
                  <a:pt x="0" y="0"/>
                </a:lnTo>
                <a:lnTo>
                  <a:pt x="167" y="0"/>
                </a:lnTo>
                <a:lnTo>
                  <a:pt x="167" y="56"/>
                </a:lnTo>
                <a:moveTo>
                  <a:pt x="77" y="114"/>
                </a:moveTo>
                <a:lnTo>
                  <a:pt x="77" y="150"/>
                </a:lnTo>
                <a:lnTo>
                  <a:pt x="183" y="150"/>
                </a:lnTo>
                <a:lnTo>
                  <a:pt x="222" y="190"/>
                </a:lnTo>
                <a:lnTo>
                  <a:pt x="222" y="150"/>
                </a:lnTo>
                <a:lnTo>
                  <a:pt x="243" y="150"/>
                </a:lnTo>
                <a:lnTo>
                  <a:pt x="243" y="36"/>
                </a:lnTo>
                <a:lnTo>
                  <a:pt x="167" y="36"/>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5" name="TextBox 34">
            <a:extLst>
              <a:ext uri="{FF2B5EF4-FFF2-40B4-BE49-F238E27FC236}">
                <a16:creationId xmlns:a16="http://schemas.microsoft.com/office/drawing/2014/main" id="{149F539B-8B6F-4F89-8E22-D9F67EC04170}"/>
              </a:ext>
            </a:extLst>
          </p:cNvPr>
          <p:cNvSpPr txBox="1"/>
          <p:nvPr/>
        </p:nvSpPr>
        <p:spPr>
          <a:xfrm>
            <a:off x="6000958" y="2624116"/>
            <a:ext cx="5413248" cy="3535384"/>
          </a:xfrm>
          <a:prstGeom prst="rect">
            <a:avLst/>
          </a:prstGeom>
          <a:noFill/>
        </p:spPr>
        <p:txBody>
          <a:bodyPr wrap="square" lIns="0" tIns="0" rIns="0" bIns="0">
            <a:noAutofit/>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kumimoji="0" lang="en-US" sz="2000" b="0" i="0" u="none" strike="noStrike" kern="1200" cap="none" spc="0" normalizeH="0" baseline="0" noProof="0">
                <a:ln>
                  <a:noFill/>
                </a:ln>
                <a:solidFill>
                  <a:srgbClr val="0A1B45"/>
                </a:solidFill>
                <a:effectLst/>
                <a:uLnTx/>
                <a:uFillTx/>
                <a:latin typeface="Segoe UI Semibold"/>
                <a:ea typeface="+mn-ea"/>
                <a:cs typeface="+mn-cs"/>
              </a:rPr>
              <a:t>Enhance partners knowledge</a:t>
            </a:r>
          </a:p>
          <a:p>
            <a:pPr marL="355600" marR="0" lvl="0" indent="-2921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Business sponsor must know about</a:t>
            </a:r>
          </a:p>
          <a:p>
            <a:pPr marL="584200" marR="0" lvl="0" indent="-217488" algn="l" defTabSz="914400" rtl="0" eaLnBrk="1" fontAlgn="auto" latinLnBrk="0" hangingPunct="1">
              <a:lnSpc>
                <a:spcPct val="100000"/>
              </a:lnSpc>
              <a:spcBef>
                <a:spcPts val="200"/>
              </a:spcBef>
              <a:spcAft>
                <a:spcPts val="3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Usage reporting from the Application Insights portal</a:t>
            </a:r>
          </a:p>
          <a:p>
            <a:pPr marL="584200" marR="0" lvl="0" indent="-217488" algn="l" defTabSz="914400" rtl="0" eaLnBrk="1" fontAlgn="auto" latinLnBrk="0" hangingPunct="1">
              <a:lnSpc>
                <a:spcPct val="100000"/>
              </a:lnSpc>
              <a:spcBef>
                <a:spcPts val="200"/>
              </a:spcBef>
              <a:spcAft>
                <a:spcPts val="3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Extension lifecycle signal</a:t>
            </a:r>
          </a:p>
          <a:p>
            <a:pPr marL="584200" marR="0" lvl="0" indent="-217488" algn="l" defTabSz="914400" rtl="0" eaLnBrk="1" fontAlgn="auto" latinLnBrk="0" hangingPunct="1">
              <a:lnSpc>
                <a:spcPct val="100000"/>
              </a:lnSpc>
              <a:spcBef>
                <a:spcPts val="200"/>
              </a:spcBef>
              <a:spcAft>
                <a:spcPts val="3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Telemetry about reports and pages that customers use</a:t>
            </a:r>
          </a:p>
          <a:p>
            <a:pPr marL="355600" marR="0" lvl="0" indent="-292100" algn="l" defTabSz="914400" rtl="0" eaLnBrk="1" fontAlgn="auto" latinLnBrk="0" hangingPunct="1">
              <a:lnSpc>
                <a:spcPct val="100000"/>
              </a:lnSpc>
              <a:spcBef>
                <a:spcPts val="600"/>
              </a:spcBef>
              <a:spcAft>
                <a:spcPts val="0"/>
              </a:spcAft>
              <a:buClrTx/>
              <a:buSzTx/>
              <a:buFont typeface="+mj-lt"/>
              <a:buAutoNum type="arabicPeriod" startAt="2"/>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Technical sponsor must know about</a:t>
            </a:r>
          </a:p>
          <a:p>
            <a:pPr marL="584200" marR="0" lvl="0" indent="-217488" algn="l" defTabSz="914400" rtl="0" eaLnBrk="1" fontAlgn="auto" latinLnBrk="0" hangingPunct="1">
              <a:lnSpc>
                <a:spcPct val="100000"/>
              </a:lnSpc>
              <a:spcBef>
                <a:spcPts val="200"/>
              </a:spcBef>
              <a:spcAft>
                <a:spcPts val="3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The performance Power BI report</a:t>
            </a:r>
          </a:p>
          <a:p>
            <a:pPr marL="584200" marR="0" lvl="0" indent="-217488" algn="l" defTabSz="914400" rtl="0" eaLnBrk="1" fontAlgn="auto" latinLnBrk="0" hangingPunct="1">
              <a:lnSpc>
                <a:spcPct val="100000"/>
              </a:lnSpc>
              <a:spcBef>
                <a:spcPts val="200"/>
              </a:spcBef>
              <a:spcAft>
                <a:spcPts val="3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The error Power BI report</a:t>
            </a:r>
          </a:p>
          <a:p>
            <a:pPr marL="584200" marR="0" lvl="0" indent="-217488" algn="l" defTabSz="914400" rtl="0" eaLnBrk="1" fontAlgn="auto" latinLnBrk="0" hangingPunct="1">
              <a:lnSpc>
                <a:spcPct val="100000"/>
              </a:lnSpc>
              <a:spcBef>
                <a:spcPts val="200"/>
              </a:spcBef>
              <a:spcAft>
                <a:spcPts val="300"/>
              </a:spcAft>
              <a:buClrTx/>
              <a:buSzTx/>
              <a:buFont typeface="Arial" panose="020B0604020202020204" pitchFamily="34" charset="0"/>
              <a:buChar char="•"/>
              <a:tabLst/>
              <a:defRPr/>
            </a:pPr>
            <a:r>
              <a:rPr kumimoji="0" lang="en-US" sz="1400" b="0" i="0" u="none" strike="noStrike" kern="1200" cap="none" spc="0" normalizeH="0" baseline="0" noProof="0" err="1">
                <a:ln>
                  <a:noFill/>
                </a:ln>
                <a:solidFill>
                  <a:srgbClr val="000000"/>
                </a:solidFill>
                <a:effectLst/>
                <a:uLnTx/>
                <a:uFillTx/>
                <a:latin typeface="Segoe UI"/>
                <a:ea typeface="+mn-ea"/>
                <a:cs typeface="+mn-cs"/>
              </a:rPr>
              <a:t>Jupyter</a:t>
            </a:r>
            <a:r>
              <a:rPr kumimoji="0" lang="en-US" sz="1400" b="0" i="0" u="none" strike="noStrike" kern="1200" cap="none" spc="0" normalizeH="0" baseline="0" noProof="0">
                <a:ln>
                  <a:noFill/>
                </a:ln>
                <a:solidFill>
                  <a:srgbClr val="000000"/>
                </a:solidFill>
                <a:effectLst/>
                <a:uLnTx/>
                <a:uFillTx/>
                <a:latin typeface="Segoe UI"/>
                <a:ea typeface="+mn-ea"/>
                <a:cs typeface="+mn-cs"/>
              </a:rPr>
              <a:t> notebook TSGs</a:t>
            </a:r>
          </a:p>
          <a:p>
            <a:pPr marL="584200" marR="0" lvl="0" indent="-217488" algn="l" defTabSz="914400" rtl="0" eaLnBrk="1" fontAlgn="auto" latinLnBrk="0" hangingPunct="1">
              <a:lnSpc>
                <a:spcPct val="100000"/>
              </a:lnSpc>
              <a:spcBef>
                <a:spcPts val="200"/>
              </a:spcBef>
              <a:spcAft>
                <a:spcPts val="300"/>
              </a:spcAft>
              <a:buClrTx/>
              <a:buSzTx/>
              <a:buFont typeface="Arial" panose="020B0604020202020204" pitchFamily="34" charset="0"/>
              <a:buChar char="•"/>
              <a:tabLst/>
              <a:defRPr/>
            </a:pPr>
            <a:r>
              <a:rPr kumimoji="0" lang="en-US" sz="1400" b="0" i="0" u="none" strike="noStrike" kern="1200" cap="none" spc="0" normalizeH="0" baseline="0" noProof="0" err="1">
                <a:ln>
                  <a:noFill/>
                </a:ln>
                <a:solidFill>
                  <a:srgbClr val="000000"/>
                </a:solidFill>
                <a:effectLst/>
                <a:uLnTx/>
                <a:uFillTx/>
                <a:latin typeface="Segoe UI"/>
                <a:ea typeface="+mn-ea"/>
                <a:cs typeface="+mn-cs"/>
              </a:rPr>
              <a:t>KQL</a:t>
            </a:r>
            <a:r>
              <a:rPr kumimoji="0" lang="en-US" sz="1400" b="0" i="0" u="none" strike="noStrike" kern="1200" cap="none" spc="0" normalizeH="0" baseline="0" noProof="0">
                <a:ln>
                  <a:noFill/>
                </a:ln>
                <a:solidFill>
                  <a:srgbClr val="000000"/>
                </a:solidFill>
                <a:effectLst/>
                <a:uLnTx/>
                <a:uFillTx/>
                <a:latin typeface="Segoe UI"/>
                <a:ea typeface="+mn-ea"/>
                <a:cs typeface="+mn-cs"/>
              </a:rPr>
              <a:t> samples</a:t>
            </a:r>
          </a:p>
        </p:txBody>
      </p:sp>
      <p:pic>
        <p:nvPicPr>
          <p:cNvPr id="26" name="Picture 25">
            <a:extLst>
              <a:ext uri="{FF2B5EF4-FFF2-40B4-BE49-F238E27FC236}">
                <a16:creationId xmlns:a16="http://schemas.microsoft.com/office/drawing/2014/main" id="{799FEF75-BD25-425A-9671-ADABE1D2342A}"/>
              </a:ext>
            </a:extLst>
          </p:cNvPr>
          <p:cNvPicPr>
            <a:picLocks noChangeAspect="1"/>
          </p:cNvPicPr>
          <p:nvPr/>
        </p:nvPicPr>
        <p:blipFill>
          <a:blip r:embed="rId2"/>
          <a:stretch>
            <a:fillRect/>
          </a:stretch>
        </p:blipFill>
        <p:spPr>
          <a:xfrm>
            <a:off x="7808977" y="201489"/>
            <a:ext cx="3794760" cy="1065709"/>
          </a:xfrm>
          <a:prstGeom prst="rect">
            <a:avLst/>
          </a:prstGeom>
        </p:spPr>
      </p:pic>
    </p:spTree>
    <p:extLst>
      <p:ext uri="{BB962C8B-B14F-4D97-AF65-F5344CB8AC3E}">
        <p14:creationId xmlns:p14="http://schemas.microsoft.com/office/powerpoint/2010/main" val="550834118"/>
      </p:ext>
    </p:extLst>
  </p:cSld>
  <p:clrMapOvr>
    <a:masterClrMapping/>
  </p:clrMapOvr>
  <mc:AlternateContent xmlns:mc="http://schemas.openxmlformats.org/markup-compatibility/2006" xmlns:p14="http://schemas.microsoft.com/office/powerpoint/2010/main">
    <mc:Choice Requires="p14">
      <p:transition spd="slow" p14:dur="2000" advTm="206983"/>
    </mc:Choice>
    <mc:Fallback xmlns="">
      <p:transition spd="slow" advTm="206983"/>
    </mc:Fallback>
  </mc:AlternateContent>
  <p:extLst>
    <p:ext uri="{3A86A75C-4F4B-4683-9AE1-C65F6400EC91}">
      <p14:laserTraceLst xmlns:p14="http://schemas.microsoft.com/office/powerpoint/2010/main">
        <p14:tracePtLst>
          <p14:tracePt t="5115" x="1431925" y="2227263"/>
          <p14:tracePt t="5576" x="1431925" y="2247900"/>
          <p14:tracePt t="5595" x="1431925" y="2260600"/>
          <p14:tracePt t="5616" x="1431925" y="2281238"/>
          <p14:tracePt t="5674" x="1431925" y="2301875"/>
          <p14:tracePt t="7394" x="1423988" y="2301875"/>
          <p14:tracePt t="17954" x="1417638" y="2301875"/>
          <p14:tracePt t="17970" x="1397000" y="2301875"/>
          <p14:tracePt t="18480" x="1411288" y="2301875"/>
          <p14:tracePt t="18506" x="1423988" y="2301875"/>
          <p14:tracePt t="18546" x="1444625" y="2295525"/>
          <p14:tracePt t="18560" x="1452563" y="2295525"/>
          <p14:tracePt t="18569" x="1458913" y="2295525"/>
          <p14:tracePt t="18576" x="1465263" y="2295525"/>
          <p14:tracePt t="18585" x="1465263" y="2281238"/>
          <p14:tracePt t="18594" x="1473200" y="2281238"/>
          <p14:tracePt t="18845" x="1465263" y="2281238"/>
          <p14:tracePt t="18874" x="1458913" y="2281238"/>
          <p14:tracePt t="18882" x="1452563" y="2281238"/>
          <p14:tracePt t="19785" x="1444625" y="2281238"/>
          <p14:tracePt t="19793" x="1431925" y="2281238"/>
          <p14:tracePt t="19811" x="1423988" y="2281238"/>
          <p14:tracePt t="19833" x="1417638" y="2281238"/>
          <p14:tracePt t="19872" x="1411288" y="2295525"/>
          <p14:tracePt t="19884" x="1403350" y="2295525"/>
          <p14:tracePt t="19898" x="1397000" y="2295525"/>
          <p14:tracePt t="28924" x="1390650" y="2308225"/>
          <p14:tracePt t="28974" x="1376363" y="2316163"/>
          <p14:tracePt t="28990" x="1370013" y="2322513"/>
          <p14:tracePt t="28994" x="1363663" y="2328863"/>
          <p14:tracePt t="29002" x="1363663" y="2343150"/>
          <p14:tracePt t="29018" x="1363663" y="2363788"/>
          <p14:tracePt t="29035" x="1363663" y="2384425"/>
          <p14:tracePt t="29050" x="1363663" y="2390775"/>
          <p14:tracePt t="29125" x="1363663" y="2405063"/>
          <p14:tracePt t="29203" x="1363663" y="2417763"/>
          <p14:tracePt t="29219" x="1355725" y="2438400"/>
          <p14:tracePt t="29251" x="1355725" y="2459038"/>
          <p14:tracePt t="29290" x="1355725" y="2473325"/>
          <p14:tracePt t="29320" x="1355725" y="2479675"/>
          <p14:tracePt t="29332" x="1355725" y="2500313"/>
          <p14:tracePt t="29347" x="1349375" y="2508250"/>
          <p14:tracePt t="29355" x="1349375" y="2514600"/>
          <p14:tracePt t="29379" x="1349375" y="2520950"/>
          <p14:tracePt t="29387" x="1349375" y="2527300"/>
          <p14:tracePt t="29409" x="1349375" y="2535238"/>
          <p14:tracePt t="29445" x="1349375" y="2547938"/>
          <p14:tracePt t="29474" x="1349375" y="2562225"/>
          <p14:tracePt t="29626" x="1363663" y="2562225"/>
          <p14:tracePt t="29659" x="1376363" y="2562225"/>
          <p14:tracePt t="29675" x="1384300" y="2562225"/>
          <p14:tracePt t="29690" x="1390650" y="2562225"/>
          <p14:tracePt t="29698" x="1397000" y="2562225"/>
          <p14:tracePt t="29707" x="1403350" y="2562225"/>
          <p14:tracePt t="29726" x="1411288" y="2555875"/>
          <p14:tracePt t="29835" x="1417638" y="2555875"/>
          <p14:tracePt t="33278" x="1431925" y="2547938"/>
          <p14:tracePt t="34887" x="1438275" y="2547938"/>
          <p14:tracePt t="34901" x="1444625" y="2547938"/>
          <p14:tracePt t="34908" x="1452563" y="2547938"/>
          <p14:tracePt t="34923" x="1458913" y="2541588"/>
          <p14:tracePt t="34939" x="1465263" y="2541588"/>
          <p14:tracePt t="35173" x="1485900" y="2541588"/>
          <p14:tracePt t="35195" x="1485900" y="2527300"/>
          <p14:tracePt t="35203" x="1493838" y="2527300"/>
          <p14:tracePt t="37651" x="1500188" y="2527300"/>
          <p14:tracePt t="37674" x="1514475" y="2514600"/>
          <p14:tracePt t="38471" x="1527175" y="2514600"/>
          <p14:tracePt t="38487" x="1541463" y="2514600"/>
          <p14:tracePt t="38508" x="1547813" y="2514600"/>
          <p14:tracePt t="38516" x="1554163" y="2514600"/>
          <p14:tracePt t="42844" x="1547813" y="2514600"/>
          <p14:tracePt t="42860" x="1541463" y="2514600"/>
          <p14:tracePt t="42877" x="1533525" y="2514600"/>
          <p14:tracePt t="42911" x="1520825" y="2514600"/>
          <p14:tracePt t="42918" x="1514475" y="2514600"/>
          <p14:tracePt t="42933" x="1506538" y="2514600"/>
          <p14:tracePt t="43239" x="1500188" y="2514600"/>
          <p14:tracePt t="43252" x="1485900" y="2514600"/>
          <p14:tracePt t="43285" x="1479550" y="2520950"/>
          <p14:tracePt t="43352" x="1458913" y="2520950"/>
          <p14:tracePt t="43365" x="1452563" y="2520950"/>
          <p14:tracePt t="43372" x="1452563" y="2527300"/>
          <p14:tracePt t="43406" x="1444625" y="2527300"/>
          <p14:tracePt t="43460" x="1438275" y="2535238"/>
          <p14:tracePt t="46933" x="1452563" y="2535238"/>
          <p14:tracePt t="48029" x="1458913" y="2535238"/>
          <p14:tracePt t="48037" x="1458913" y="2527300"/>
          <p14:tracePt t="48070" x="1473200" y="2527300"/>
          <p14:tracePt t="48943" x="1479550" y="2527300"/>
          <p14:tracePt t="55218" x="1465263" y="2527300"/>
          <p14:tracePt t="55225" x="1458913" y="2527300"/>
          <p14:tracePt t="55229" x="1444625" y="2541588"/>
          <p14:tracePt t="55237" x="1423988" y="2547938"/>
          <p14:tracePt t="55254" x="1417638" y="2555875"/>
          <p14:tracePt t="55262" x="1411288" y="2555875"/>
          <p14:tracePt t="55269" x="1397000" y="2555875"/>
          <p14:tracePt t="55279" x="1390650" y="2562225"/>
          <p14:tracePt t="55285" x="1384300" y="2568575"/>
          <p14:tracePt t="55293" x="1376363" y="2576513"/>
          <p14:tracePt t="55304" x="1355725" y="2597150"/>
          <p14:tracePt t="55313" x="1349375" y="2617788"/>
          <p14:tracePt t="55319" x="1343025" y="2630488"/>
          <p14:tracePt t="55328" x="1328738" y="2678113"/>
          <p14:tracePt t="55335" x="1322388" y="2692400"/>
          <p14:tracePt t="55341" x="1308100" y="2713038"/>
          <p14:tracePt t="55349" x="1308100" y="2740025"/>
          <p14:tracePt t="55358" x="1301750" y="2781300"/>
          <p14:tracePt t="55366" x="1293813" y="2801938"/>
          <p14:tracePt t="55373" x="1293813" y="2843213"/>
          <p14:tracePt t="55383" x="1293813" y="2863850"/>
          <p14:tracePt t="55392" x="1293813" y="2878138"/>
          <p14:tracePt t="55397" x="1293813" y="2898775"/>
          <p14:tracePt t="55406" x="1293813" y="2911475"/>
          <p14:tracePt t="55414" x="1293813" y="2925763"/>
          <p14:tracePt t="55422" x="1281113" y="2946400"/>
          <p14:tracePt t="55430" x="1281113" y="2959100"/>
          <p14:tracePt t="55438" x="1281113" y="2967038"/>
          <p14:tracePt t="55446" x="1281113" y="2973388"/>
          <p14:tracePt t="55462" x="1281113" y="2979738"/>
          <p14:tracePt t="55478" x="1281113" y="2987675"/>
          <p14:tracePt t="55582" x="1281113" y="2994025"/>
          <p14:tracePt t="55589" x="1281113" y="3021013"/>
          <p14:tracePt t="55602" x="1281113" y="3041650"/>
          <p14:tracePt t="55614" x="1281113" y="3055938"/>
          <p14:tracePt t="55619" x="1281113" y="3089275"/>
          <p14:tracePt t="55626" x="1281113" y="3117850"/>
          <p14:tracePt t="55630" x="1281113" y="3144838"/>
          <p14:tracePt t="55639" x="1281113" y="3171825"/>
          <p14:tracePt t="55646" x="1281113" y="3213100"/>
          <p14:tracePt t="55654" x="1281113" y="3233738"/>
          <p14:tracePt t="55662" x="1281113" y="3248025"/>
          <p14:tracePt t="55669" x="1281113" y="3281363"/>
          <p14:tracePt t="55678" x="1274763" y="3308350"/>
          <p14:tracePt t="55685" x="1274763" y="3328988"/>
          <p14:tracePt t="55705" x="1260475" y="3343275"/>
          <p14:tracePt t="55711" x="1254125" y="3357563"/>
          <p14:tracePt t="55726" x="1254125" y="3363913"/>
          <p14:tracePt t="55733" x="1254125" y="3370263"/>
          <p14:tracePt t="55768" x="1246188" y="3378200"/>
          <p14:tracePt t="55785" x="1246188" y="3384550"/>
          <p14:tracePt t="55799" x="1239838" y="3390900"/>
          <p14:tracePt t="55822" x="1233488" y="3398838"/>
          <p14:tracePt t="55874" x="1225550" y="3398838"/>
          <p14:tracePt t="55886" x="1219200" y="3405188"/>
          <p14:tracePt t="55910" x="1204913" y="3405188"/>
          <p14:tracePt t="55925" x="1198563" y="3419475"/>
          <p14:tracePt t="55941" x="1184275" y="3425825"/>
          <p14:tracePt t="55952" x="1177925" y="3432175"/>
          <p14:tracePt t="55967" x="1171575" y="3438525"/>
          <p14:tracePt t="55973" x="1150938" y="3438525"/>
          <p14:tracePt t="55989" x="1144588" y="3438525"/>
          <p14:tracePt t="56015" x="1136650" y="3446463"/>
          <p14:tracePt t="56023" x="1130300" y="3452813"/>
          <p14:tracePt t="56053" x="1109663" y="3452813"/>
          <p14:tracePt t="56070" x="1103313" y="3452813"/>
          <p14:tracePt t="56078" x="1095375" y="3452813"/>
          <p14:tracePt t="56085" x="1082675" y="3452813"/>
          <p14:tracePt t="56111" x="1062038" y="3467100"/>
          <p14:tracePt t="56190" x="1054100" y="3473450"/>
          <p14:tracePt t="56232" x="1047750" y="3473450"/>
          <p14:tracePt t="56261" x="1035050" y="3473450"/>
          <p14:tracePt t="56287" x="1027113" y="3479800"/>
          <p14:tracePt t="56294" x="1020763" y="3487738"/>
          <p14:tracePt t="56326" x="1014413" y="3494088"/>
          <p14:tracePt t="56342" x="1006475" y="3494088"/>
          <p14:tracePt t="68816" x="1006475" y="3500438"/>
          <p14:tracePt t="68864" x="1014413" y="3514725"/>
          <p14:tracePt t="68881" x="1068388" y="3562350"/>
          <p14:tracePt t="68888" x="1089025" y="3582988"/>
          <p14:tracePt t="68895" x="1095375" y="3589338"/>
          <p14:tracePt t="68911" x="1103313" y="3609975"/>
          <p14:tracePt t="68920" x="1109663" y="3617913"/>
          <p14:tracePt t="68928" x="1116013" y="3624263"/>
          <p14:tracePt t="68938" x="1116013" y="3630613"/>
          <p14:tracePt t="68972" x="1130300" y="3638550"/>
          <p14:tracePt t="69023" x="1136650" y="3644900"/>
          <p14:tracePt t="69040" x="1144588" y="3644900"/>
          <p14:tracePt t="69046" x="1150938" y="3651250"/>
          <p14:tracePt t="69049" x="1150938" y="3665538"/>
          <p14:tracePt t="69057" x="1163638" y="3679825"/>
          <p14:tracePt t="69071" x="1177925" y="3698875"/>
          <p14:tracePt t="69079" x="1198563" y="3706813"/>
          <p14:tracePt t="69087" x="1198563" y="3713163"/>
          <p14:tracePt t="69104" x="1212850" y="3727450"/>
          <p14:tracePt t="69120" x="1212850" y="3733800"/>
          <p14:tracePt t="69174" x="1212850" y="3740150"/>
          <p14:tracePt t="69177" x="1233488" y="3748088"/>
          <p14:tracePt t="69184" x="1246188" y="3768725"/>
          <p14:tracePt t="69199" x="1246188" y="3775075"/>
          <p14:tracePt t="69208" x="1260475" y="3781425"/>
          <p14:tracePt t="69351" x="1266825" y="3781425"/>
          <p14:tracePt t="69359" x="1274763" y="3781425"/>
          <p14:tracePt t="69367" x="1281113" y="3781425"/>
          <p14:tracePt t="69376" x="1287463" y="3781425"/>
          <p14:tracePt t="69384" x="1293813" y="3789363"/>
          <p14:tracePt t="69392" x="1301750" y="3789363"/>
          <p14:tracePt t="69400" x="1314450" y="3789363"/>
          <p14:tracePt t="69407" x="1322388" y="3802063"/>
          <p14:tracePt t="69415" x="1335088" y="3802063"/>
          <p14:tracePt t="69422" x="1355725" y="3810000"/>
          <p14:tracePt t="69431" x="1363663" y="3810000"/>
          <p14:tracePt t="69440" x="1370013" y="3810000"/>
          <p14:tracePt t="69448" x="1376363" y="3810000"/>
          <p14:tracePt t="69455" x="1384300" y="3816350"/>
          <p14:tracePt t="69484" x="1397000" y="3816350"/>
          <p14:tracePt t="71096" x="1390650" y="3816350"/>
          <p14:tracePt t="71265" x="1411288" y="3816350"/>
          <p14:tracePt t="71273" x="1444625" y="3816350"/>
          <p14:tracePt t="71280" x="1485900" y="3802063"/>
          <p14:tracePt t="71289" x="1500188" y="3802063"/>
          <p14:tracePt t="71296" x="1541463" y="3802063"/>
          <p14:tracePt t="71303" x="1582738" y="3802063"/>
          <p14:tracePt t="71313" x="1616075" y="3816350"/>
          <p14:tracePt t="71324" x="1630363" y="3816350"/>
          <p14:tracePt t="71336" x="1651000" y="3836988"/>
          <p14:tracePt t="71416" x="1657350" y="3843338"/>
          <p14:tracePt t="71438" x="1671638" y="3863975"/>
          <p14:tracePt t="71454" x="1677988" y="3878263"/>
          <p14:tracePt t="71496" x="1684338" y="3890963"/>
          <p14:tracePt t="71504" x="1684338" y="3898900"/>
          <p14:tracePt t="71512" x="1684338" y="3911600"/>
          <p14:tracePt t="71520" x="1684338" y="3919538"/>
          <p14:tracePt t="71533" x="1692275" y="3946525"/>
          <p14:tracePt t="71542" x="1704975" y="3967163"/>
          <p14:tracePt t="71549" x="1725613" y="3987800"/>
          <p14:tracePt t="71556" x="1746250" y="4014788"/>
          <p14:tracePt t="71563" x="1754188" y="4035425"/>
          <p14:tracePt t="71569" x="1760538" y="4056063"/>
          <p14:tracePt t="71576" x="1781175" y="4076700"/>
          <p14:tracePt t="71583" x="1787525" y="4076700"/>
          <p14:tracePt t="71590" x="1793875" y="4089400"/>
          <p14:tracePt t="71600" x="1808163" y="4089400"/>
          <p14:tracePt t="71608" x="1814513" y="4089400"/>
          <p14:tracePt t="71690" x="1828800" y="4089400"/>
          <p14:tracePt t="71703" x="1835150" y="4097338"/>
          <p14:tracePt t="71720" x="1843088" y="4097338"/>
          <p14:tracePt t="71758" x="1855788" y="4097338"/>
          <p14:tracePt t="73241" x="1855788" y="4089400"/>
          <p14:tracePt t="74681" x="1863725" y="4089400"/>
          <p14:tracePt t="77333" x="1863725" y="4110038"/>
          <p14:tracePt t="77537" x="1863725" y="4124325"/>
          <p14:tracePt t="77545" x="1863725" y="4144963"/>
          <p14:tracePt t="77552" x="1863725" y="4159250"/>
          <p14:tracePt t="77561" x="1870075" y="4179888"/>
          <p14:tracePt t="77567" x="1876425" y="4186238"/>
          <p14:tracePt t="77576" x="1876425" y="4206875"/>
          <p14:tracePt t="77588" x="1876425" y="4219575"/>
          <p14:tracePt t="77594" x="1876425" y="4227513"/>
          <p14:tracePt t="77603" x="1884363" y="4233863"/>
          <p14:tracePt t="77609" x="1897063" y="4254500"/>
          <p14:tracePt t="77616" x="1897063" y="4275138"/>
          <p14:tracePt t="77642" x="1897063" y="4289425"/>
          <p14:tracePt t="77661" x="1903413" y="4310063"/>
          <p14:tracePt t="77668" x="1903413" y="4322763"/>
          <p14:tracePt t="77681" x="1903413" y="4343400"/>
          <p14:tracePt t="77705" x="1911350" y="4364038"/>
          <p14:tracePt t="77721" x="1911350" y="4370388"/>
          <p14:tracePt t="78160" x="1911350" y="4357688"/>
          <p14:tracePt t="78174" x="1911350" y="4343400"/>
          <p14:tracePt t="78192" x="1911350" y="4322763"/>
          <p14:tracePt t="104397" x="1890713" y="4322763"/>
          <p14:tracePt t="104428" x="1876425" y="4322763"/>
          <p14:tracePt t="104487" x="1876425" y="4337050"/>
          <p14:tracePt t="104536" x="1870075" y="4343400"/>
          <p14:tracePt t="104572" x="1870075" y="4349750"/>
          <p14:tracePt t="104603" x="1855788" y="4349750"/>
          <p14:tracePt t="104622" x="1855788" y="4357688"/>
          <p14:tracePt t="104633" x="1855788" y="4364038"/>
          <p14:tracePt t="104638" x="1855788" y="4370388"/>
          <p14:tracePt t="104652" x="1855788" y="4378325"/>
          <p14:tracePt t="104661" x="1855788" y="4391025"/>
          <p14:tracePt t="104676" x="1855788" y="4398963"/>
          <p14:tracePt t="104692" x="1855788" y="4405313"/>
          <p14:tracePt t="104719" x="1855788" y="4411663"/>
          <p14:tracePt t="104741" x="1855788" y="4419600"/>
          <p14:tracePt t="104756" x="1855788" y="4425950"/>
          <p14:tracePt t="104763" x="1863725" y="4446588"/>
          <p14:tracePt t="104809" x="1863725" y="4452938"/>
          <p14:tracePt t="104815" x="1863725" y="4460875"/>
          <p14:tracePt t="104829" x="1870075" y="4467225"/>
          <p14:tracePt t="104836" x="1870075" y="4473575"/>
          <p14:tracePt t="104852" x="1876425" y="4479925"/>
          <p14:tracePt t="105004" x="1890713" y="4494213"/>
          <p14:tracePt t="105433" x="1890713" y="4508500"/>
          <p14:tracePt t="105476" x="1890713" y="4529138"/>
          <p14:tracePt t="107456" x="1890713" y="4535488"/>
          <p14:tracePt t="107911" x="1903413" y="4535488"/>
          <p14:tracePt t="108070" x="1911350" y="4535488"/>
          <p14:tracePt t="153106" x="1911350" y="4549775"/>
          <p14:tracePt t="153115" x="1897063" y="4549775"/>
          <p14:tracePt t="153130" x="1884363" y="4549775"/>
          <p14:tracePt t="153138" x="1884363" y="4570413"/>
          <p14:tracePt t="153146" x="1863725" y="4597400"/>
          <p14:tracePt t="153162" x="1863725" y="4630738"/>
          <p14:tracePt t="153172" x="1849438" y="4630738"/>
          <p14:tracePt t="153180" x="1843088" y="4645025"/>
          <p14:tracePt t="153190" x="1843088" y="4665663"/>
          <p14:tracePt t="153196" x="1843088" y="4672013"/>
          <p14:tracePt t="153210" x="1828800" y="4679950"/>
          <p14:tracePt t="153218" x="1828800" y="4686300"/>
          <p14:tracePt t="153242" x="1822450" y="4692650"/>
          <p14:tracePt t="153252" x="1808163" y="4706938"/>
          <p14:tracePt t="153266" x="1801813" y="4713288"/>
          <p14:tracePt t="153287" x="1787525" y="4733925"/>
          <p14:tracePt t="153298" x="1781175" y="4740275"/>
          <p14:tracePt t="153306" x="1773238" y="4740275"/>
          <p14:tracePt t="153314" x="1766888" y="4754563"/>
          <p14:tracePt t="153322" x="1754188" y="4760913"/>
          <p14:tracePt t="153330" x="1746250" y="4768850"/>
          <p14:tracePt t="153340" x="1739900" y="4775200"/>
          <p14:tracePt t="153348" x="1733550" y="4781550"/>
          <p14:tracePt t="153354" x="1725613" y="4789488"/>
          <p14:tracePt t="153362" x="1719263" y="4789488"/>
          <p14:tracePt t="153378" x="1712913" y="4795838"/>
          <p14:tracePt t="153386" x="1698625" y="4795838"/>
          <p14:tracePt t="153398" x="1692275" y="4795838"/>
          <p14:tracePt t="153412" x="1684338" y="4810125"/>
          <p14:tracePt t="153420" x="1677988" y="4810125"/>
          <p14:tracePt t="153442" x="1671638" y="4810125"/>
          <p14:tracePt t="153450" x="1651000" y="4810125"/>
          <p14:tracePt t="153457" x="1636713" y="4822825"/>
          <p14:tracePt t="153474" x="1616075" y="4822825"/>
          <p14:tracePt t="153492" x="1589088" y="4837113"/>
          <p14:tracePt t="153500" x="1582738" y="4843463"/>
          <p14:tracePt t="153567" x="1574800" y="4843463"/>
          <p14:tracePt t="153575" x="1554163" y="4851400"/>
          <p14:tracePt t="153586" x="1541463" y="4851400"/>
          <p14:tracePt t="153594" x="1520825" y="4851400"/>
          <p14:tracePt t="153612" x="1514475" y="4851400"/>
          <p14:tracePt t="153620" x="1506538" y="4851400"/>
          <p14:tracePt t="153626" x="1500188" y="4851400"/>
          <p14:tracePt t="153643" x="1493838" y="4851400"/>
          <p14:tracePt t="153660" x="1485900" y="4851400"/>
          <p14:tracePt t="153674" x="1473200" y="4851400"/>
          <p14:tracePt t="153682" x="1465263" y="4857750"/>
          <p14:tracePt t="153986" x="1458913" y="4857750"/>
          <p14:tracePt t="154287" x="1452563" y="4857750"/>
          <p14:tracePt t="154303" x="1444625" y="4857750"/>
          <p14:tracePt t="154316" x="1423988" y="4857750"/>
          <p14:tracePt t="154503" x="1431925" y="4857750"/>
          <p14:tracePt t="154512" x="1444625" y="4857750"/>
          <p14:tracePt t="154525" x="1452563" y="4857750"/>
          <p14:tracePt t="154538" x="1458913" y="4857750"/>
          <p14:tracePt t="154546" x="1465263" y="4857750"/>
          <p14:tracePt t="154570" x="1479550" y="4857750"/>
          <p14:tracePt t="154588" x="1485900" y="4857750"/>
          <p14:tracePt t="154634" x="1493838" y="4857750"/>
          <p14:tracePt t="154650" x="1506538" y="4857750"/>
          <p14:tracePt t="154658" x="1541463" y="4870450"/>
          <p14:tracePt t="154666" x="1568450" y="4891088"/>
          <p14:tracePt t="154677" x="1603375" y="4911725"/>
          <p14:tracePt t="154690" x="1624013" y="4932363"/>
          <p14:tracePt t="154696" x="1651000" y="4953000"/>
          <p14:tracePt t="154703" x="1684338" y="4973638"/>
          <p14:tracePt t="154707" x="1692275" y="4994275"/>
          <p14:tracePt t="154716" x="1698625" y="4994275"/>
          <p14:tracePt t="154770" x="1719263" y="5008563"/>
          <p14:tracePt t="154898" x="1725613" y="5014913"/>
          <p14:tracePt t="154988" x="1733550" y="5029200"/>
          <p14:tracePt t="155003" x="1739900" y="5029200"/>
          <p14:tracePt t="155011" x="1746250" y="5029200"/>
          <p14:tracePt t="155130" x="1754188" y="5029200"/>
          <p14:tracePt t="155138" x="1760538" y="5029200"/>
          <p14:tracePt t="155146" x="1773238" y="5035550"/>
          <p14:tracePt t="155155" x="1781175" y="5041900"/>
          <p14:tracePt t="155170" x="1787525" y="5041900"/>
          <p14:tracePt t="155188" x="1793875" y="5049838"/>
          <p14:tracePt t="155219" x="1801813" y="5056188"/>
          <p14:tracePt t="155234" x="1808163" y="5056188"/>
          <p14:tracePt t="155250" x="1828800" y="5056188"/>
          <p14:tracePt t="155257" x="1835150" y="5056188"/>
          <p14:tracePt t="155266" x="1843088" y="5056188"/>
          <p14:tracePt t="155274" x="1849438" y="5056188"/>
          <p14:tracePt t="156027" x="1855788" y="5056188"/>
          <p14:tracePt t="156098" x="1863725" y="5056188"/>
          <p14:tracePt t="156122" x="1876425" y="5056188"/>
          <p14:tracePt t="156220" x="1884363" y="5062538"/>
          <p14:tracePt t="156243" x="1897063" y="5062538"/>
          <p14:tracePt t="159667" x="1897063" y="5070475"/>
          <p14:tracePt t="159738" x="1897063" y="5091113"/>
          <p14:tracePt t="159746" x="1897063" y="5103813"/>
          <p14:tracePt t="159768" x="1897063" y="5118100"/>
          <p14:tracePt t="159774" x="1897063" y="5124450"/>
          <p14:tracePt t="159781" x="1897063" y="5130800"/>
          <p14:tracePt t="159795" x="1897063" y="5138738"/>
          <p14:tracePt t="159812" x="1897063" y="5145088"/>
          <p14:tracePt t="159830" x="1897063" y="5151438"/>
          <p14:tracePt t="159835" x="1897063" y="5159375"/>
          <p14:tracePt t="159851" x="1897063" y="5172075"/>
          <p14:tracePt t="159859" x="1897063" y="5180013"/>
          <p14:tracePt t="159875" x="1897063" y="5192713"/>
          <p14:tracePt t="159891" x="1897063" y="5213350"/>
          <p14:tracePt t="159899" x="1897063" y="5227638"/>
          <p14:tracePt t="159919" x="1897063" y="5248275"/>
          <p14:tracePt t="159935" x="1897063" y="5260975"/>
          <p14:tracePt t="159948" x="1897063" y="5281613"/>
          <p14:tracePt t="159963" x="1897063" y="5302250"/>
          <p14:tracePt t="159990" x="1897063" y="5310188"/>
          <p14:tracePt t="160006" x="1897063" y="5322888"/>
          <p14:tracePt t="160017" x="1897063" y="5330825"/>
          <p14:tracePt t="160024" x="1897063" y="5337175"/>
          <p14:tracePt t="160030" x="1897063" y="5343525"/>
          <p14:tracePt t="160037" x="1897063" y="5357813"/>
          <p14:tracePt t="160059" x="1897063" y="5364163"/>
          <p14:tracePt t="160327" x="1897063" y="5351463"/>
          <p14:tracePt t="160356" x="1897063" y="5343525"/>
          <p14:tracePt t="160402" x="1897063" y="5337175"/>
          <p14:tracePt t="160413" x="1897063" y="5330825"/>
          <p14:tracePt t="160435" x="1897063" y="5322888"/>
          <p14:tracePt t="160471" x="1897063" y="5316538"/>
          <p14:tracePt t="161627" x="1903413" y="5316538"/>
          <p14:tracePt t="167734" x="1924050" y="5316538"/>
          <p14:tracePt t="168700" x="1911350" y="5316538"/>
          <p14:tracePt t="170132" x="1903413" y="5316538"/>
          <p14:tracePt t="170156" x="1897063" y="5316538"/>
          <p14:tracePt t="170207" x="1890713" y="5316538"/>
          <p14:tracePt t="170216" x="1884363" y="5316538"/>
          <p14:tracePt t="170917" x="1884363" y="5322888"/>
          <p14:tracePt t="170924" x="1884363" y="5351463"/>
          <p14:tracePt t="170932" x="1897063" y="5370513"/>
          <p14:tracePt t="170940" x="1917700" y="5411788"/>
          <p14:tracePt t="170948" x="1924050" y="5419725"/>
          <p14:tracePt t="170956" x="1931988" y="5446713"/>
          <p14:tracePt t="170964" x="1944688" y="5467350"/>
          <p14:tracePt t="170978" x="1965325" y="5508625"/>
          <p14:tracePt t="170990" x="1973263" y="5529263"/>
          <p14:tracePt t="170992" x="1973263" y="5549900"/>
          <p14:tracePt t="170997" x="1993900" y="5562600"/>
          <p14:tracePt t="171012" x="1993900" y="5583238"/>
          <p14:tracePt t="171044" x="1993900" y="5591175"/>
          <p14:tracePt t="171215" x="1993900" y="5597525"/>
          <p14:tracePt t="171225" x="1985963" y="5597525"/>
          <p14:tracePt t="171237" x="1973263" y="5597525"/>
          <p14:tracePt t="171245" x="1965325" y="5597525"/>
          <p14:tracePt t="171285" x="1958975" y="5597525"/>
          <p14:tracePt t="171292" x="1952625" y="5597525"/>
          <p14:tracePt t="171308" x="1944688" y="5597525"/>
          <p14:tracePt t="171337" x="1938338" y="5597525"/>
          <p14:tracePt t="171351" x="1931988" y="5597525"/>
          <p14:tracePt t="171372" x="1917700" y="5597525"/>
          <p14:tracePt t="171381" x="1911350" y="5597525"/>
          <p14:tracePt t="171396" x="1911350" y="5603875"/>
          <p14:tracePt t="171405" x="1897063" y="5618163"/>
          <p14:tracePt t="171412" x="1876425" y="5618163"/>
          <p14:tracePt t="171534" x="1870075" y="5624513"/>
          <p14:tracePt t="171996" x="1876425" y="5611813"/>
          <p14:tracePt t="172029" x="1890713" y="5611813"/>
          <p14:tracePt t="172062" x="1897063" y="5603875"/>
          <p14:tracePt t="172065" x="1903413" y="5603875"/>
          <p14:tracePt t="172077" x="1911350" y="5597525"/>
          <p14:tracePt t="172093" x="1917700" y="5591175"/>
          <p14:tracePt t="172108" x="1924050" y="5583238"/>
          <p14:tracePt t="172149" x="1931988" y="5583238"/>
          <p14:tracePt t="172464" x="1924050" y="5583238"/>
          <p14:tracePt t="172493" x="1917700" y="5583238"/>
          <p14:tracePt t="172500" x="1917700" y="5591175"/>
          <p14:tracePt t="172516" x="1911350" y="5591175"/>
          <p14:tracePt t="172536" x="1903413" y="5591175"/>
          <p14:tracePt t="172544" x="1897063" y="5591175"/>
          <p14:tracePt t="172558" x="1876425" y="5597525"/>
          <p14:tracePt t="172592" x="1855788" y="5597525"/>
          <p14:tracePt t="173012" x="1863725" y="5597525"/>
          <p14:tracePt t="173020" x="1870075" y="5597525"/>
          <p14:tracePt t="176896" x="1870075" y="5611813"/>
          <p14:tracePt t="176916" x="1870075" y="5624513"/>
          <p14:tracePt t="176921" x="1870075" y="5645150"/>
          <p14:tracePt t="176930" x="1870075" y="5672138"/>
          <p14:tracePt t="176935" x="1870075" y="5680075"/>
          <p14:tracePt t="176941" x="1870075" y="5686425"/>
          <p14:tracePt t="176949" x="1870075" y="5707063"/>
          <p14:tracePt t="176957" x="1870075" y="5713413"/>
          <p14:tracePt t="176965" x="1870075" y="5721350"/>
          <p14:tracePt t="177006" x="1870075" y="5727700"/>
          <p14:tracePt t="177045" x="1870075" y="5734050"/>
          <p14:tracePt t="177077" x="1870075" y="5748338"/>
          <p14:tracePt t="177105" x="1876425" y="5768975"/>
          <p14:tracePt t="177125" x="1884363" y="5775325"/>
          <p14:tracePt t="177216" x="1884363" y="5781675"/>
          <p14:tracePt t="177228" x="1884363" y="5795963"/>
          <p14:tracePt t="177254" x="1884363" y="5802313"/>
          <p14:tracePt t="177314" x="1884363" y="5810250"/>
          <p14:tracePt t="177349" x="1884363" y="5816600"/>
          <p14:tracePt t="177382" x="1884363" y="5822950"/>
          <p14:tracePt t="177397" x="1890713" y="5830888"/>
          <p14:tracePt t="194191" x="1903413" y="5830888"/>
          <p14:tracePt t="194199" x="1917700" y="5830888"/>
          <p14:tracePt t="194231" x="1924050" y="5822950"/>
          <p14:tracePt t="194247" x="1931988" y="5816600"/>
          <p14:tracePt t="194255" x="1938338" y="5816600"/>
          <p14:tracePt t="194263" x="1952625" y="5816600"/>
          <p14:tracePt t="194271" x="1958975" y="5816600"/>
          <p14:tracePt t="194279" x="1965325" y="5810250"/>
          <p14:tracePt t="194393" x="1973263" y="5802313"/>
          <p14:tracePt t="194399" x="1973263" y="5789613"/>
          <p14:tracePt t="194407" x="1973263" y="5781675"/>
          <p14:tracePt t="194415" x="1973263" y="5775325"/>
          <p14:tracePt t="194431" x="1973263" y="5761038"/>
          <p14:tracePt t="194449" x="1973263" y="5741988"/>
          <p14:tracePt t="194463" x="1958975" y="5734050"/>
          <p14:tracePt t="194496" x="1958975" y="5727700"/>
          <p14:tracePt t="194504" x="1958975" y="5707063"/>
          <p14:tracePt t="194519" x="1958975" y="5680075"/>
          <p14:tracePt t="194528" x="1958975" y="5672138"/>
          <p14:tracePt t="194535" x="1958975" y="5665788"/>
          <p14:tracePt t="194543" x="1952625" y="5624513"/>
          <p14:tracePt t="194559" x="1944688" y="5611813"/>
          <p14:tracePt t="194570" x="1944688" y="5591175"/>
          <p14:tracePt t="194585" x="1944688" y="5562600"/>
          <p14:tracePt t="194599" x="1944688" y="5556250"/>
          <p14:tracePt t="194607" x="1944688" y="5549900"/>
          <p14:tracePt t="194628" x="1944688" y="5541963"/>
          <p14:tracePt t="194632" x="1944688" y="5535613"/>
          <p14:tracePt t="194641" x="1944688" y="5529263"/>
          <p14:tracePt t="194657" x="1944688" y="5521325"/>
          <p14:tracePt t="194666" x="1944688" y="5514975"/>
          <p14:tracePt t="194679" x="1944688" y="5500688"/>
          <p14:tracePt t="194687" x="1944688" y="5494338"/>
          <p14:tracePt t="194695" x="1944688" y="5487988"/>
          <p14:tracePt t="194720" x="1944688" y="5473700"/>
          <p14:tracePt t="194736" x="1944688" y="5453063"/>
          <p14:tracePt t="194751" x="1944688" y="5440363"/>
          <p14:tracePt t="194772" x="1944688" y="5426075"/>
          <p14:tracePt t="194775" x="1944688" y="5419725"/>
          <p14:tracePt t="194784" x="1944688" y="5411788"/>
          <p14:tracePt t="194831" x="1944688" y="5405438"/>
          <p14:tracePt t="194839" x="1944688" y="5391150"/>
          <p14:tracePt t="194855" x="1944688" y="5378450"/>
          <p14:tracePt t="194871" x="1944688" y="5370513"/>
          <p14:tracePt t="194895" x="1944688" y="5364163"/>
          <p14:tracePt t="194912" x="1944688" y="5357813"/>
          <p14:tracePt t="194927" x="1944688" y="5351463"/>
          <p14:tracePt t="194942" x="1944688" y="5337175"/>
          <p14:tracePt t="194959" x="1944688" y="5316538"/>
          <p14:tracePt t="195011" x="1944688" y="5295900"/>
          <p14:tracePt t="195033" x="1944688" y="5281613"/>
          <p14:tracePt t="195040" x="1938338" y="5275263"/>
          <p14:tracePt t="195047" x="1938338" y="5254625"/>
          <p14:tracePt t="195055" x="1938338" y="5248275"/>
          <p14:tracePt t="195063" x="1938338" y="5240338"/>
          <p14:tracePt t="195075" x="1938338" y="5233988"/>
          <p14:tracePt t="195078" x="1924050" y="5227638"/>
          <p14:tracePt t="195086" x="1924050" y="5221288"/>
          <p14:tracePt t="195096" x="1924050" y="5207000"/>
          <p14:tracePt t="195112" x="1917700" y="5200650"/>
          <p14:tracePt t="195127" x="1911350" y="5192713"/>
          <p14:tracePt t="195135" x="1903413" y="5180013"/>
          <p14:tracePt t="195143" x="1897063" y="5172075"/>
          <p14:tracePt t="195151" x="1876425" y="5151438"/>
          <p14:tracePt t="195159" x="1870075" y="5145088"/>
          <p14:tracePt t="195167" x="1863725" y="5138738"/>
          <p14:tracePt t="195175" x="1855788" y="5130800"/>
          <p14:tracePt t="195475" x="1855788" y="5145088"/>
          <p14:tracePt t="195490" x="1855788" y="5172075"/>
          <p14:tracePt t="195496" x="1855788" y="5192713"/>
          <p14:tracePt t="195503" x="1855788" y="5207000"/>
          <p14:tracePt t="195513" x="1855788" y="5240338"/>
          <p14:tracePt t="195519" x="1855788" y="5248275"/>
          <p14:tracePt t="195526" x="1863725" y="5260975"/>
          <p14:tracePt t="195534" x="1876425" y="5268913"/>
          <p14:tracePt t="195542" x="1876425" y="5275263"/>
          <p14:tracePt t="195552" x="1876425" y="5289550"/>
          <p14:tracePt t="195572" x="1876425" y="5295900"/>
          <p14:tracePt t="195576" x="1876425" y="5302250"/>
          <p14:tracePt t="195607" x="1876425" y="5310188"/>
          <p14:tracePt t="195616" x="1876425" y="5316538"/>
          <p14:tracePt t="195631" x="1876425" y="5322888"/>
          <p14:tracePt t="195648" x="1876425" y="5330825"/>
          <p14:tracePt t="195664" x="1876425" y="5343525"/>
          <p14:tracePt t="195680" x="1876425" y="5351463"/>
          <p14:tracePt t="195687" x="1884363" y="5364163"/>
          <p14:tracePt t="195702" x="1884363" y="5384800"/>
          <p14:tracePt t="195715" x="1890713" y="5391150"/>
          <p14:tracePt t="195720" x="1890713" y="5419725"/>
          <p14:tracePt t="195736" x="1890713" y="5432425"/>
          <p14:tracePt t="195744" x="1890713" y="5453063"/>
          <p14:tracePt t="195751" x="1890713" y="5461000"/>
          <p14:tracePt t="195762" x="1890713" y="5473700"/>
          <p14:tracePt t="195768" x="1890713" y="5494338"/>
          <p14:tracePt t="195783" x="1890713" y="5514975"/>
          <p14:tracePt t="195791" x="1890713" y="5529263"/>
          <p14:tracePt t="195823" x="1890713" y="5556250"/>
          <p14:tracePt t="195826" x="1890713" y="5562600"/>
          <p14:tracePt t="195834" x="1890713" y="5570538"/>
          <p14:tracePt t="195841" x="1890713" y="5576888"/>
          <p14:tracePt t="195847" x="1890713" y="5583238"/>
          <p14:tracePt t="195856" x="1890713" y="5591175"/>
          <p14:tracePt t="195863" x="1890713" y="5603875"/>
          <p14:tracePt t="195877" x="1890713" y="5611813"/>
          <p14:tracePt t="195888" x="1890713" y="5618163"/>
          <p14:tracePt t="195913" x="1890713" y="5624513"/>
          <p14:tracePt t="195935" x="1890713" y="5630863"/>
          <p14:tracePt t="195954" x="1890713" y="5651500"/>
          <p14:tracePt t="195965" x="1890713" y="5665788"/>
          <p14:tracePt t="195972" x="1890713" y="5686425"/>
          <p14:tracePt t="195979" x="1890713" y="5700713"/>
          <p14:tracePt t="195983" x="1890713" y="5707063"/>
          <p14:tracePt t="195991" x="1890713" y="5727700"/>
          <p14:tracePt t="196000" x="1890713" y="5734050"/>
          <p14:tracePt t="196007" x="1890713" y="5741988"/>
          <p14:tracePt t="196019" x="1890713" y="5748338"/>
          <p14:tracePt t="196025" x="1890713" y="5754688"/>
          <p14:tracePt t="196032" x="1911350" y="5775325"/>
          <p14:tracePt t="196082" x="1911350" y="5789613"/>
          <p14:tracePt t="199997" x="1911350" y="5775325"/>
          <p14:tracePt t="200005" x="1911350" y="5768975"/>
          <p14:tracePt t="200012" x="1911350" y="5741988"/>
          <p14:tracePt t="200017" x="1911350" y="5713413"/>
          <p14:tracePt t="200025" x="1903413" y="5672138"/>
          <p14:tracePt t="200032" x="1903413" y="5659438"/>
          <p14:tracePt t="200040" x="1897063" y="5630863"/>
          <p14:tracePt t="200048" x="1897063" y="5624513"/>
          <p14:tracePt t="200058" x="1884363" y="5611813"/>
          <p14:tracePt t="200073" x="1884363" y="5591175"/>
          <p14:tracePt t="200080" x="1876425" y="5583238"/>
          <p14:tracePt t="200088" x="1876425" y="5576888"/>
          <p14:tracePt t="200104" x="1876425" y="5570538"/>
          <p14:tracePt t="200123" x="1876425" y="5562600"/>
          <p14:tracePt t="200134" x="1876425" y="5556250"/>
          <p14:tracePt t="200140" x="1876425" y="5541963"/>
          <p14:tracePt t="200146" x="1876425" y="5535613"/>
          <p14:tracePt t="200152" x="1876425" y="5521325"/>
          <p14:tracePt t="200161" x="1876425" y="5514975"/>
          <p14:tracePt t="200167" x="1876425" y="5494338"/>
          <p14:tracePt t="200184" x="1855788" y="5473700"/>
          <p14:tracePt t="200217" x="1855788" y="5467350"/>
          <p14:tracePt t="200232" x="1855788" y="5461000"/>
          <p14:tracePt t="200240" x="1855788" y="5453063"/>
          <p14:tracePt t="200249" x="1855788" y="5446713"/>
          <p14:tracePt t="200264" x="1855788" y="5440363"/>
          <p14:tracePt t="200451" x="1855788" y="5432425"/>
          <p14:tracePt t="200458" x="1855788" y="5405438"/>
          <p14:tracePt t="200464" x="1863725" y="5399088"/>
          <p14:tracePt t="200472" x="1863725" y="5378450"/>
          <p14:tracePt t="200480" x="1870075" y="5364163"/>
          <p14:tracePt t="200488" x="1876425" y="5351463"/>
          <p14:tracePt t="200496" x="1876425" y="5337175"/>
          <p14:tracePt t="200504" x="1876425" y="5330825"/>
          <p14:tracePt t="200523" x="1897063" y="5330825"/>
          <p14:tracePt t="200818" x="1897063" y="5337175"/>
          <p14:tracePt t="200825" x="1897063" y="5357813"/>
          <p14:tracePt t="200832" x="1897063" y="5384800"/>
          <p14:tracePt t="200840" x="1897063" y="5391150"/>
          <p14:tracePt t="200848" x="1897063" y="5405438"/>
          <p14:tracePt t="200855" x="1897063" y="5419725"/>
          <p14:tracePt t="200864" x="1897063" y="5426075"/>
          <p14:tracePt t="200871" x="1903413" y="5432425"/>
          <p14:tracePt t="200888" x="1903413" y="5453063"/>
          <p14:tracePt t="200912" x="1903413" y="5467350"/>
          <p14:tracePt t="200927" x="1903413" y="5487988"/>
          <p14:tracePt t="200954" x="1903413" y="5500688"/>
          <p14:tracePt t="200969" x="1903413" y="5508625"/>
          <p14:tracePt t="201000" x="1903413" y="5521325"/>
          <p14:tracePt t="201012" x="1903413" y="5535613"/>
          <p14:tracePt t="201032" x="1890713" y="5535613"/>
          <p14:tracePt t="201153" x="1884363" y="5535613"/>
          <p14:tracePt t="201397" x="1884363" y="5514975"/>
          <p14:tracePt t="201408" x="1876425" y="5500688"/>
          <p14:tracePt t="201424" x="1870075" y="5481638"/>
          <p14:tracePt t="201440" x="1870075" y="5473700"/>
          <p14:tracePt t="201472" x="1870075" y="5446713"/>
          <p14:tracePt t="201504" x="1870075" y="5440363"/>
          <p14:tracePt t="201536" x="1870075" y="5432425"/>
          <p14:tracePt t="201584" x="1870075" y="5426075"/>
          <p14:tracePt t="201632" x="1870075" y="5405438"/>
          <p14:tracePt t="201646" x="1870075" y="5391150"/>
          <p14:tracePt t="201657" x="1870075" y="5378450"/>
          <p14:tracePt t="201705" x="1870075" y="5370513"/>
          <p14:tracePt t="201720" x="1870075" y="5364163"/>
          <p14:tracePt t="201736" x="1870075" y="5357813"/>
          <p14:tracePt t="201744" x="1870075" y="5351463"/>
          <p14:tracePt t="203445" x="0" y="0"/>
        </p14:tracePtLst>
      </p14:laserTraceLst>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D593D9E-F2DB-44CC-9C0D-4CC13F8625C9}"/>
              </a:ext>
            </a:extLst>
          </p:cNvPr>
          <p:cNvSpPr/>
          <p:nvPr/>
        </p:nvSpPr>
        <p:spPr bwMode="auto">
          <a:xfrm>
            <a:off x="0" y="-1"/>
            <a:ext cx="12192000" cy="208597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0D1036E9-27D4-4F2D-9368-DEDCEA1A550F}"/>
              </a:ext>
            </a:extLst>
          </p:cNvPr>
          <p:cNvSpPr>
            <a:spLocks noGrp="1"/>
          </p:cNvSpPr>
          <p:nvPr>
            <p:ph type="title"/>
          </p:nvPr>
        </p:nvSpPr>
        <p:spPr/>
        <p:txBody>
          <a:bodyPr/>
          <a:lstStyle/>
          <a:p>
            <a:r>
              <a:rPr lang="en-US"/>
              <a:t>Focused</a:t>
            </a:r>
          </a:p>
        </p:txBody>
      </p:sp>
      <p:sp>
        <p:nvSpPr>
          <p:cNvPr id="26" name="Rectangle 25">
            <a:extLst>
              <a:ext uri="{FF2B5EF4-FFF2-40B4-BE49-F238E27FC236}">
                <a16:creationId xmlns:a16="http://schemas.microsoft.com/office/drawing/2014/main" id="{17BF0B20-9F12-40E9-BD29-8DF19B2BC201}"/>
              </a:ext>
            </a:extLst>
          </p:cNvPr>
          <p:cNvSpPr/>
          <p:nvPr/>
        </p:nvSpPr>
        <p:spPr bwMode="auto">
          <a:xfrm>
            <a:off x="588262" y="1485900"/>
            <a:ext cx="4974336" cy="4810126"/>
          </a:xfrm>
          <a:prstGeom prst="rect">
            <a:avLst/>
          </a:prstGeom>
          <a:solidFill>
            <a:schemeClr val="bg1"/>
          </a:solidFill>
          <a:ln w="3175">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8" name="Rectangle 11">
            <a:extLst>
              <a:ext uri="{FF2B5EF4-FFF2-40B4-BE49-F238E27FC236}">
                <a16:creationId xmlns:a16="http://schemas.microsoft.com/office/drawing/2014/main" id="{E621CDE7-3C01-4AAC-AE07-B52B0928B647}"/>
              </a:ext>
            </a:extLst>
          </p:cNvPr>
          <p:cNvSpPr/>
          <p:nvPr/>
        </p:nvSpPr>
        <p:spPr bwMode="auto">
          <a:xfrm>
            <a:off x="588262" y="6086474"/>
            <a:ext cx="4974336" cy="209551"/>
          </a:xfrm>
          <a:custGeom>
            <a:avLst/>
            <a:gdLst>
              <a:gd name="connsiteX0" fmla="*/ 0 w 5431793"/>
              <a:gd name="connsiteY0" fmla="*/ 0 h 4733926"/>
              <a:gd name="connsiteX1" fmla="*/ 5431793 w 5431793"/>
              <a:gd name="connsiteY1" fmla="*/ 0 h 4733926"/>
              <a:gd name="connsiteX2" fmla="*/ 5431793 w 5431793"/>
              <a:gd name="connsiteY2" fmla="*/ 4733926 h 4733926"/>
              <a:gd name="connsiteX3" fmla="*/ 0 w 5431793"/>
              <a:gd name="connsiteY3" fmla="*/ 4733926 h 4733926"/>
              <a:gd name="connsiteX4" fmla="*/ 0 w 5431793"/>
              <a:gd name="connsiteY4" fmla="*/ 0 h 4733926"/>
              <a:gd name="connsiteX0" fmla="*/ 5431793 w 5523233"/>
              <a:gd name="connsiteY0" fmla="*/ 0 h 4733926"/>
              <a:gd name="connsiteX1" fmla="*/ 5431793 w 5523233"/>
              <a:gd name="connsiteY1" fmla="*/ 4733926 h 4733926"/>
              <a:gd name="connsiteX2" fmla="*/ 0 w 5523233"/>
              <a:gd name="connsiteY2" fmla="*/ 4733926 h 4733926"/>
              <a:gd name="connsiteX3" fmla="*/ 0 w 5523233"/>
              <a:gd name="connsiteY3" fmla="*/ 0 h 4733926"/>
              <a:gd name="connsiteX4" fmla="*/ 5523233 w 5523233"/>
              <a:gd name="connsiteY4" fmla="*/ 91440 h 4733926"/>
              <a:gd name="connsiteX0" fmla="*/ 5431793 w 5431793"/>
              <a:gd name="connsiteY0" fmla="*/ 0 h 4733926"/>
              <a:gd name="connsiteX1" fmla="*/ 5431793 w 5431793"/>
              <a:gd name="connsiteY1" fmla="*/ 4733926 h 4733926"/>
              <a:gd name="connsiteX2" fmla="*/ 0 w 5431793"/>
              <a:gd name="connsiteY2" fmla="*/ 4733926 h 4733926"/>
              <a:gd name="connsiteX3" fmla="*/ 0 w 5431793"/>
              <a:gd name="connsiteY3" fmla="*/ 0 h 4733926"/>
            </a:gdLst>
            <a:ahLst/>
            <a:cxnLst>
              <a:cxn ang="0">
                <a:pos x="connsiteX0" y="connsiteY0"/>
              </a:cxn>
              <a:cxn ang="0">
                <a:pos x="connsiteX1" y="connsiteY1"/>
              </a:cxn>
              <a:cxn ang="0">
                <a:pos x="connsiteX2" y="connsiteY2"/>
              </a:cxn>
              <a:cxn ang="0">
                <a:pos x="connsiteX3" y="connsiteY3"/>
              </a:cxn>
            </a:cxnLst>
            <a:rect l="l" t="t" r="r" b="b"/>
            <a:pathLst>
              <a:path w="5431793" h="4733926">
                <a:moveTo>
                  <a:pt x="5431793" y="0"/>
                </a:moveTo>
                <a:lnTo>
                  <a:pt x="5431793" y="4733926"/>
                </a:lnTo>
                <a:lnTo>
                  <a:pt x="0" y="4733926"/>
                </a:lnTo>
                <a:lnTo>
                  <a:pt x="0" y="0"/>
                </a:lnTo>
              </a:path>
            </a:pathLst>
          </a:custGeom>
          <a:noFill/>
          <a:ln w="19050">
            <a:solidFill>
              <a:schemeClr val="tx2">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30" name="Group 29">
            <a:extLst>
              <a:ext uri="{FF2B5EF4-FFF2-40B4-BE49-F238E27FC236}">
                <a16:creationId xmlns:a16="http://schemas.microsoft.com/office/drawing/2014/main" id="{931884B6-4121-4636-A9F0-0413FEFE46C2}"/>
              </a:ext>
            </a:extLst>
          </p:cNvPr>
          <p:cNvGrpSpPr/>
          <p:nvPr/>
        </p:nvGrpSpPr>
        <p:grpSpPr>
          <a:xfrm>
            <a:off x="778126" y="1643761"/>
            <a:ext cx="740664" cy="740664"/>
            <a:chOff x="710498" y="1578719"/>
            <a:chExt cx="763402" cy="763686"/>
          </a:xfrm>
        </p:grpSpPr>
        <p:sp>
          <p:nvSpPr>
            <p:cNvPr id="31" name="Oval 30">
              <a:extLst>
                <a:ext uri="{FF2B5EF4-FFF2-40B4-BE49-F238E27FC236}">
                  <a16:creationId xmlns:a16="http://schemas.microsoft.com/office/drawing/2014/main" id="{4786BF53-1EAD-4909-BBA1-0CF604D9782B}"/>
                </a:ext>
              </a:extLst>
            </p:cNvPr>
            <p:cNvSpPr/>
            <p:nvPr/>
          </p:nvSpPr>
          <p:spPr bwMode="auto">
            <a:xfrm>
              <a:off x="773111" y="1641475"/>
              <a:ext cx="638178" cy="6381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32" name="Graphic 20">
              <a:extLst>
                <a:ext uri="{FF2B5EF4-FFF2-40B4-BE49-F238E27FC236}">
                  <a16:creationId xmlns:a16="http://schemas.microsoft.com/office/drawing/2014/main" id="{E73189F0-417E-4C2B-8103-F17FA50A1651}"/>
                </a:ext>
              </a:extLst>
            </p:cNvPr>
            <p:cNvSpPr/>
            <p:nvPr/>
          </p:nvSpPr>
          <p:spPr>
            <a:xfrm>
              <a:off x="710498" y="1578719"/>
              <a:ext cx="763402" cy="763686"/>
            </a:xfrm>
            <a:custGeom>
              <a:avLst/>
              <a:gdLst>
                <a:gd name="connsiteX0" fmla="*/ 900729 w 900728"/>
                <a:gd name="connsiteY0" fmla="*/ 518496 h 901065"/>
                <a:gd name="connsiteX1" fmla="*/ 885265 w 900728"/>
                <a:gd name="connsiteY1" fmla="*/ 452157 h 901065"/>
                <a:gd name="connsiteX2" fmla="*/ 899720 w 900728"/>
                <a:gd name="connsiteY2" fmla="*/ 375957 h 901065"/>
                <a:gd name="connsiteX3" fmla="*/ 864534 w 900728"/>
                <a:gd name="connsiteY3" fmla="*/ 317687 h 901065"/>
                <a:gd name="connsiteX4" fmla="*/ 854785 w 900728"/>
                <a:gd name="connsiteY4" fmla="*/ 240702 h 901065"/>
                <a:gd name="connsiteX5" fmla="*/ 803350 w 900728"/>
                <a:gd name="connsiteY5" fmla="*/ 196215 h 901065"/>
                <a:gd name="connsiteX6" fmla="*/ 770292 w 900728"/>
                <a:gd name="connsiteY6" fmla="*/ 126066 h 901065"/>
                <a:gd name="connsiteX7" fmla="*/ 707539 w 900728"/>
                <a:gd name="connsiteY7" fmla="*/ 99620 h 901065"/>
                <a:gd name="connsiteX8" fmla="*/ 654311 w 900728"/>
                <a:gd name="connsiteY8" fmla="*/ 43143 h 901065"/>
                <a:gd name="connsiteX9" fmla="*/ 586516 w 900728"/>
                <a:gd name="connsiteY9" fmla="*/ 37316 h 901065"/>
                <a:gd name="connsiteX10" fmla="*/ 518496 w 900728"/>
                <a:gd name="connsiteY10" fmla="*/ 0 h 901065"/>
                <a:gd name="connsiteX11" fmla="*/ 452157 w 900728"/>
                <a:gd name="connsiteY11" fmla="*/ 15464 h 901065"/>
                <a:gd name="connsiteX12" fmla="*/ 375957 w 900728"/>
                <a:gd name="connsiteY12" fmla="*/ 1009 h 901065"/>
                <a:gd name="connsiteX13" fmla="*/ 317687 w 900728"/>
                <a:gd name="connsiteY13" fmla="*/ 36195 h 901065"/>
                <a:gd name="connsiteX14" fmla="*/ 240702 w 900728"/>
                <a:gd name="connsiteY14" fmla="*/ 46056 h 901065"/>
                <a:gd name="connsiteX15" fmla="*/ 196215 w 900728"/>
                <a:gd name="connsiteY15" fmla="*/ 97491 h 901065"/>
                <a:gd name="connsiteX16" fmla="*/ 126066 w 900728"/>
                <a:gd name="connsiteY16" fmla="*/ 130661 h 901065"/>
                <a:gd name="connsiteX17" fmla="*/ 99620 w 900728"/>
                <a:gd name="connsiteY17" fmla="*/ 193414 h 901065"/>
                <a:gd name="connsiteX18" fmla="*/ 43143 w 900728"/>
                <a:gd name="connsiteY18" fmla="*/ 246641 h 901065"/>
                <a:gd name="connsiteX19" fmla="*/ 37316 w 900728"/>
                <a:gd name="connsiteY19" fmla="*/ 314437 h 901065"/>
                <a:gd name="connsiteX20" fmla="*/ 0 w 900728"/>
                <a:gd name="connsiteY20" fmla="*/ 382457 h 901065"/>
                <a:gd name="connsiteX21" fmla="*/ 15464 w 900728"/>
                <a:gd name="connsiteY21" fmla="*/ 448796 h 901065"/>
                <a:gd name="connsiteX22" fmla="*/ 1009 w 900728"/>
                <a:gd name="connsiteY22" fmla="*/ 524996 h 901065"/>
                <a:gd name="connsiteX23" fmla="*/ 36195 w 900728"/>
                <a:gd name="connsiteY23" fmla="*/ 583266 h 901065"/>
                <a:gd name="connsiteX24" fmla="*/ 46056 w 900728"/>
                <a:gd name="connsiteY24" fmla="*/ 660251 h 901065"/>
                <a:gd name="connsiteX25" fmla="*/ 97491 w 900728"/>
                <a:gd name="connsiteY25" fmla="*/ 704850 h 901065"/>
                <a:gd name="connsiteX26" fmla="*/ 130549 w 900728"/>
                <a:gd name="connsiteY26" fmla="*/ 774999 h 901065"/>
                <a:gd name="connsiteX27" fmla="*/ 193301 w 900728"/>
                <a:gd name="connsiteY27" fmla="*/ 801445 h 901065"/>
                <a:gd name="connsiteX28" fmla="*/ 246529 w 900728"/>
                <a:gd name="connsiteY28" fmla="*/ 857922 h 901065"/>
                <a:gd name="connsiteX29" fmla="*/ 314325 w 900728"/>
                <a:gd name="connsiteY29" fmla="*/ 863749 h 901065"/>
                <a:gd name="connsiteX30" fmla="*/ 382345 w 900728"/>
                <a:gd name="connsiteY30" fmla="*/ 901065 h 901065"/>
                <a:gd name="connsiteX31" fmla="*/ 448684 w 900728"/>
                <a:gd name="connsiteY31" fmla="*/ 885601 h 901065"/>
                <a:gd name="connsiteX32" fmla="*/ 524884 w 900728"/>
                <a:gd name="connsiteY32" fmla="*/ 900057 h 901065"/>
                <a:gd name="connsiteX33" fmla="*/ 583154 w 900728"/>
                <a:gd name="connsiteY33" fmla="*/ 864870 h 901065"/>
                <a:gd name="connsiteX34" fmla="*/ 660139 w 900728"/>
                <a:gd name="connsiteY34" fmla="*/ 855009 h 901065"/>
                <a:gd name="connsiteX35" fmla="*/ 704738 w 900728"/>
                <a:gd name="connsiteY35" fmla="*/ 803574 h 901065"/>
                <a:gd name="connsiteX36" fmla="*/ 774887 w 900728"/>
                <a:gd name="connsiteY36" fmla="*/ 770517 h 901065"/>
                <a:gd name="connsiteX37" fmla="*/ 801333 w 900728"/>
                <a:gd name="connsiteY37" fmla="*/ 707764 h 901065"/>
                <a:gd name="connsiteX38" fmla="*/ 857810 w 900728"/>
                <a:gd name="connsiteY38" fmla="*/ 654536 h 901065"/>
                <a:gd name="connsiteX39" fmla="*/ 863637 w 900728"/>
                <a:gd name="connsiteY39" fmla="*/ 586740 h 901065"/>
                <a:gd name="connsiteX40" fmla="*/ 900729 w 900728"/>
                <a:gd name="connsiteY40" fmla="*/ 518496 h 901065"/>
                <a:gd name="connsiteX41" fmla="*/ 861284 w 900728"/>
                <a:gd name="connsiteY41" fmla="*/ 583939 h 901065"/>
                <a:gd name="connsiteX42" fmla="*/ 815788 w 900728"/>
                <a:gd name="connsiteY42" fmla="*/ 641873 h 901065"/>
                <a:gd name="connsiteX43" fmla="*/ 799876 w 900728"/>
                <a:gd name="connsiteY43" fmla="*/ 704402 h 901065"/>
                <a:gd name="connsiteX44" fmla="*/ 738692 w 900728"/>
                <a:gd name="connsiteY44" fmla="*/ 745415 h 901065"/>
                <a:gd name="connsiteX45" fmla="*/ 704178 w 900728"/>
                <a:gd name="connsiteY45" fmla="*/ 799988 h 901065"/>
                <a:gd name="connsiteX46" fmla="*/ 633356 w 900728"/>
                <a:gd name="connsiteY46" fmla="*/ 820159 h 901065"/>
                <a:gd name="connsiteX47" fmla="*/ 583714 w 900728"/>
                <a:gd name="connsiteY47" fmla="*/ 861396 h 901065"/>
                <a:gd name="connsiteX48" fmla="*/ 510092 w 900728"/>
                <a:gd name="connsiteY48" fmla="*/ 858595 h 901065"/>
                <a:gd name="connsiteX49" fmla="*/ 450140 w 900728"/>
                <a:gd name="connsiteY49" fmla="*/ 882463 h 901065"/>
                <a:gd name="connsiteX50" fmla="*/ 381000 w 900728"/>
                <a:gd name="connsiteY50" fmla="*/ 857138 h 901065"/>
                <a:gd name="connsiteX51" fmla="*/ 316566 w 900728"/>
                <a:gd name="connsiteY51" fmla="*/ 861284 h 901065"/>
                <a:gd name="connsiteX52" fmla="*/ 258632 w 900728"/>
                <a:gd name="connsiteY52" fmla="*/ 815788 h 901065"/>
                <a:gd name="connsiteX53" fmla="*/ 195991 w 900728"/>
                <a:gd name="connsiteY53" fmla="*/ 799876 h 901065"/>
                <a:gd name="connsiteX54" fmla="*/ 154977 w 900728"/>
                <a:gd name="connsiteY54" fmla="*/ 738692 h 901065"/>
                <a:gd name="connsiteX55" fmla="*/ 100405 w 900728"/>
                <a:gd name="connsiteY55" fmla="*/ 704178 h 901065"/>
                <a:gd name="connsiteX56" fmla="*/ 80234 w 900728"/>
                <a:gd name="connsiteY56" fmla="*/ 633357 h 901065"/>
                <a:gd name="connsiteX57" fmla="*/ 38996 w 900728"/>
                <a:gd name="connsiteY57" fmla="*/ 583714 h 901065"/>
                <a:gd name="connsiteX58" fmla="*/ 41798 w 900728"/>
                <a:gd name="connsiteY58" fmla="*/ 510092 h 901065"/>
                <a:gd name="connsiteX59" fmla="*/ 17929 w 900728"/>
                <a:gd name="connsiteY59" fmla="*/ 450140 h 901065"/>
                <a:gd name="connsiteX60" fmla="*/ 43255 w 900728"/>
                <a:gd name="connsiteY60" fmla="*/ 381000 h 901065"/>
                <a:gd name="connsiteX61" fmla="*/ 39109 w 900728"/>
                <a:gd name="connsiteY61" fmla="*/ 316566 h 901065"/>
                <a:gd name="connsiteX62" fmla="*/ 84604 w 900728"/>
                <a:gd name="connsiteY62" fmla="*/ 258632 h 901065"/>
                <a:gd name="connsiteX63" fmla="*/ 100517 w 900728"/>
                <a:gd name="connsiteY63" fmla="*/ 195991 h 901065"/>
                <a:gd name="connsiteX64" fmla="*/ 161701 w 900728"/>
                <a:gd name="connsiteY64" fmla="*/ 154977 h 901065"/>
                <a:gd name="connsiteX65" fmla="*/ 196215 w 900728"/>
                <a:gd name="connsiteY65" fmla="*/ 100405 h 901065"/>
                <a:gd name="connsiteX66" fmla="*/ 267036 w 900728"/>
                <a:gd name="connsiteY66" fmla="*/ 80234 h 901065"/>
                <a:gd name="connsiteX67" fmla="*/ 316678 w 900728"/>
                <a:gd name="connsiteY67" fmla="*/ 38996 h 901065"/>
                <a:gd name="connsiteX68" fmla="*/ 390301 w 900728"/>
                <a:gd name="connsiteY68" fmla="*/ 41798 h 901065"/>
                <a:gd name="connsiteX69" fmla="*/ 450252 w 900728"/>
                <a:gd name="connsiteY69" fmla="*/ 17929 h 901065"/>
                <a:gd name="connsiteX70" fmla="*/ 519393 w 900728"/>
                <a:gd name="connsiteY70" fmla="*/ 43255 h 901065"/>
                <a:gd name="connsiteX71" fmla="*/ 583827 w 900728"/>
                <a:gd name="connsiteY71" fmla="*/ 39109 h 901065"/>
                <a:gd name="connsiteX72" fmla="*/ 641761 w 900728"/>
                <a:gd name="connsiteY72" fmla="*/ 84604 h 901065"/>
                <a:gd name="connsiteX73" fmla="*/ 704402 w 900728"/>
                <a:gd name="connsiteY73" fmla="*/ 100517 h 901065"/>
                <a:gd name="connsiteX74" fmla="*/ 745415 w 900728"/>
                <a:gd name="connsiteY74" fmla="*/ 161701 h 901065"/>
                <a:gd name="connsiteX75" fmla="*/ 799988 w 900728"/>
                <a:gd name="connsiteY75" fmla="*/ 196215 h 901065"/>
                <a:gd name="connsiteX76" fmla="*/ 820159 w 900728"/>
                <a:gd name="connsiteY76" fmla="*/ 267036 h 901065"/>
                <a:gd name="connsiteX77" fmla="*/ 861396 w 900728"/>
                <a:gd name="connsiteY77" fmla="*/ 316678 h 901065"/>
                <a:gd name="connsiteX78" fmla="*/ 858595 w 900728"/>
                <a:gd name="connsiteY78" fmla="*/ 390301 h 901065"/>
                <a:gd name="connsiteX79" fmla="*/ 882463 w 900728"/>
                <a:gd name="connsiteY79" fmla="*/ 450252 h 901065"/>
                <a:gd name="connsiteX80" fmla="*/ 857138 w 900728"/>
                <a:gd name="connsiteY80" fmla="*/ 519393 h 901065"/>
                <a:gd name="connsiteX81" fmla="*/ 861284 w 900728"/>
                <a:gd name="connsiteY81" fmla="*/ 583939 h 901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900728" h="901065">
                  <a:moveTo>
                    <a:pt x="900729" y="518496"/>
                  </a:moveTo>
                  <a:cubicBezTo>
                    <a:pt x="900505" y="494740"/>
                    <a:pt x="885489" y="475914"/>
                    <a:pt x="885265" y="452157"/>
                  </a:cubicBezTo>
                  <a:cubicBezTo>
                    <a:pt x="885153" y="428401"/>
                    <a:pt x="899944" y="399714"/>
                    <a:pt x="899720" y="375957"/>
                  </a:cubicBezTo>
                  <a:cubicBezTo>
                    <a:pt x="892212" y="353434"/>
                    <a:pt x="872042" y="340211"/>
                    <a:pt x="864534" y="317687"/>
                  </a:cubicBezTo>
                  <a:cubicBezTo>
                    <a:pt x="857026" y="295163"/>
                    <a:pt x="862181" y="263226"/>
                    <a:pt x="854785" y="240702"/>
                  </a:cubicBezTo>
                  <a:cubicBezTo>
                    <a:pt x="840665" y="221540"/>
                    <a:pt x="817357" y="215265"/>
                    <a:pt x="803350" y="196215"/>
                  </a:cubicBezTo>
                  <a:cubicBezTo>
                    <a:pt x="789230" y="177053"/>
                    <a:pt x="784300" y="145116"/>
                    <a:pt x="770292" y="126066"/>
                  </a:cubicBezTo>
                  <a:cubicBezTo>
                    <a:pt x="751018" y="112283"/>
                    <a:pt x="726926" y="113404"/>
                    <a:pt x="707539" y="99620"/>
                  </a:cubicBezTo>
                  <a:cubicBezTo>
                    <a:pt x="688265" y="85837"/>
                    <a:pt x="673698" y="56926"/>
                    <a:pt x="654311" y="43143"/>
                  </a:cubicBezTo>
                  <a:cubicBezTo>
                    <a:pt x="631676" y="35971"/>
                    <a:pt x="609152" y="44599"/>
                    <a:pt x="586516" y="37316"/>
                  </a:cubicBezTo>
                  <a:cubicBezTo>
                    <a:pt x="563880" y="30144"/>
                    <a:pt x="541132" y="7172"/>
                    <a:pt x="518496" y="0"/>
                  </a:cubicBezTo>
                  <a:cubicBezTo>
                    <a:pt x="494740" y="224"/>
                    <a:pt x="475914" y="15240"/>
                    <a:pt x="452157" y="15464"/>
                  </a:cubicBezTo>
                  <a:cubicBezTo>
                    <a:pt x="428401" y="15576"/>
                    <a:pt x="399714" y="784"/>
                    <a:pt x="375957" y="1009"/>
                  </a:cubicBezTo>
                  <a:cubicBezTo>
                    <a:pt x="353434" y="8516"/>
                    <a:pt x="340211" y="28687"/>
                    <a:pt x="317687" y="36195"/>
                  </a:cubicBezTo>
                  <a:cubicBezTo>
                    <a:pt x="295163" y="43703"/>
                    <a:pt x="263226" y="38548"/>
                    <a:pt x="240702" y="46056"/>
                  </a:cubicBezTo>
                  <a:cubicBezTo>
                    <a:pt x="221540" y="60176"/>
                    <a:pt x="215265" y="83484"/>
                    <a:pt x="196215" y="97491"/>
                  </a:cubicBezTo>
                  <a:cubicBezTo>
                    <a:pt x="177053" y="111611"/>
                    <a:pt x="145116" y="116541"/>
                    <a:pt x="126066" y="130661"/>
                  </a:cubicBezTo>
                  <a:cubicBezTo>
                    <a:pt x="112283" y="149935"/>
                    <a:pt x="113404" y="174027"/>
                    <a:pt x="99620" y="193414"/>
                  </a:cubicBezTo>
                  <a:cubicBezTo>
                    <a:pt x="85837" y="212688"/>
                    <a:pt x="56926" y="227255"/>
                    <a:pt x="43143" y="246641"/>
                  </a:cubicBezTo>
                  <a:cubicBezTo>
                    <a:pt x="35971" y="269277"/>
                    <a:pt x="44487" y="291801"/>
                    <a:pt x="37316" y="314437"/>
                  </a:cubicBezTo>
                  <a:cubicBezTo>
                    <a:pt x="30144" y="337073"/>
                    <a:pt x="7172" y="359821"/>
                    <a:pt x="0" y="382457"/>
                  </a:cubicBezTo>
                  <a:cubicBezTo>
                    <a:pt x="112" y="406213"/>
                    <a:pt x="15240" y="425039"/>
                    <a:pt x="15464" y="448796"/>
                  </a:cubicBezTo>
                  <a:cubicBezTo>
                    <a:pt x="15576" y="472552"/>
                    <a:pt x="784" y="501239"/>
                    <a:pt x="1009" y="524996"/>
                  </a:cubicBezTo>
                  <a:cubicBezTo>
                    <a:pt x="8516" y="547519"/>
                    <a:pt x="28687" y="560742"/>
                    <a:pt x="36195" y="583266"/>
                  </a:cubicBezTo>
                  <a:cubicBezTo>
                    <a:pt x="43703" y="605790"/>
                    <a:pt x="38548" y="637727"/>
                    <a:pt x="46056" y="660251"/>
                  </a:cubicBezTo>
                  <a:cubicBezTo>
                    <a:pt x="60176" y="679413"/>
                    <a:pt x="83484" y="685688"/>
                    <a:pt x="97491" y="704850"/>
                  </a:cubicBezTo>
                  <a:cubicBezTo>
                    <a:pt x="111611" y="724012"/>
                    <a:pt x="116541" y="755949"/>
                    <a:pt x="130549" y="774999"/>
                  </a:cubicBezTo>
                  <a:cubicBezTo>
                    <a:pt x="149823" y="788782"/>
                    <a:pt x="173915" y="787662"/>
                    <a:pt x="193301" y="801445"/>
                  </a:cubicBezTo>
                  <a:cubicBezTo>
                    <a:pt x="212576" y="815228"/>
                    <a:pt x="227143" y="844139"/>
                    <a:pt x="246529" y="857922"/>
                  </a:cubicBezTo>
                  <a:cubicBezTo>
                    <a:pt x="269165" y="865094"/>
                    <a:pt x="291689" y="856578"/>
                    <a:pt x="314325" y="863749"/>
                  </a:cubicBezTo>
                  <a:cubicBezTo>
                    <a:pt x="336961" y="870921"/>
                    <a:pt x="359709" y="893893"/>
                    <a:pt x="382345" y="901065"/>
                  </a:cubicBezTo>
                  <a:cubicBezTo>
                    <a:pt x="406101" y="900841"/>
                    <a:pt x="424927" y="885825"/>
                    <a:pt x="448684" y="885601"/>
                  </a:cubicBezTo>
                  <a:cubicBezTo>
                    <a:pt x="472440" y="885489"/>
                    <a:pt x="501127" y="900281"/>
                    <a:pt x="524884" y="900057"/>
                  </a:cubicBezTo>
                  <a:cubicBezTo>
                    <a:pt x="547407" y="892549"/>
                    <a:pt x="560630" y="872378"/>
                    <a:pt x="583154" y="864870"/>
                  </a:cubicBezTo>
                  <a:cubicBezTo>
                    <a:pt x="605678" y="857362"/>
                    <a:pt x="637615" y="862517"/>
                    <a:pt x="660139" y="855009"/>
                  </a:cubicBezTo>
                  <a:cubicBezTo>
                    <a:pt x="679301" y="840889"/>
                    <a:pt x="685576" y="817581"/>
                    <a:pt x="704738" y="803574"/>
                  </a:cubicBezTo>
                  <a:cubicBezTo>
                    <a:pt x="723900" y="789454"/>
                    <a:pt x="755837" y="784524"/>
                    <a:pt x="774887" y="770517"/>
                  </a:cubicBezTo>
                  <a:cubicBezTo>
                    <a:pt x="788670" y="751242"/>
                    <a:pt x="787549" y="727150"/>
                    <a:pt x="801333" y="707764"/>
                  </a:cubicBezTo>
                  <a:cubicBezTo>
                    <a:pt x="815116" y="688489"/>
                    <a:pt x="844027" y="673922"/>
                    <a:pt x="857810" y="654536"/>
                  </a:cubicBezTo>
                  <a:cubicBezTo>
                    <a:pt x="864982" y="631900"/>
                    <a:pt x="856466" y="609376"/>
                    <a:pt x="863637" y="586740"/>
                  </a:cubicBezTo>
                  <a:cubicBezTo>
                    <a:pt x="870585" y="563880"/>
                    <a:pt x="893557" y="541132"/>
                    <a:pt x="900729" y="518496"/>
                  </a:cubicBezTo>
                  <a:close/>
                  <a:moveTo>
                    <a:pt x="861284" y="583939"/>
                  </a:moveTo>
                  <a:cubicBezTo>
                    <a:pt x="851087" y="603997"/>
                    <a:pt x="826098" y="621814"/>
                    <a:pt x="815788" y="641873"/>
                  </a:cubicBezTo>
                  <a:cubicBezTo>
                    <a:pt x="805591" y="661932"/>
                    <a:pt x="810073" y="684343"/>
                    <a:pt x="799876" y="704402"/>
                  </a:cubicBezTo>
                  <a:cubicBezTo>
                    <a:pt x="783964" y="720314"/>
                    <a:pt x="754716" y="729503"/>
                    <a:pt x="738692" y="745415"/>
                  </a:cubicBezTo>
                  <a:cubicBezTo>
                    <a:pt x="722779" y="761328"/>
                    <a:pt x="720202" y="784076"/>
                    <a:pt x="704178" y="799988"/>
                  </a:cubicBezTo>
                  <a:cubicBezTo>
                    <a:pt x="684119" y="810185"/>
                    <a:pt x="653415" y="809849"/>
                    <a:pt x="633356" y="820159"/>
                  </a:cubicBezTo>
                  <a:cubicBezTo>
                    <a:pt x="613298" y="830356"/>
                    <a:pt x="603773" y="851199"/>
                    <a:pt x="583714" y="861396"/>
                  </a:cubicBezTo>
                  <a:cubicBezTo>
                    <a:pt x="561415" y="864870"/>
                    <a:pt x="532392" y="855121"/>
                    <a:pt x="510092" y="858595"/>
                  </a:cubicBezTo>
                  <a:cubicBezTo>
                    <a:pt x="487792" y="862069"/>
                    <a:pt x="472328" y="878989"/>
                    <a:pt x="450140" y="882463"/>
                  </a:cubicBezTo>
                  <a:cubicBezTo>
                    <a:pt x="427841" y="878989"/>
                    <a:pt x="403300" y="860612"/>
                    <a:pt x="381000" y="857138"/>
                  </a:cubicBezTo>
                  <a:cubicBezTo>
                    <a:pt x="358700" y="853552"/>
                    <a:pt x="338866" y="864870"/>
                    <a:pt x="316566" y="861284"/>
                  </a:cubicBezTo>
                  <a:cubicBezTo>
                    <a:pt x="296508" y="851087"/>
                    <a:pt x="278690" y="825986"/>
                    <a:pt x="258632" y="815788"/>
                  </a:cubicBezTo>
                  <a:cubicBezTo>
                    <a:pt x="238573" y="805591"/>
                    <a:pt x="216161" y="810073"/>
                    <a:pt x="195991" y="799876"/>
                  </a:cubicBezTo>
                  <a:cubicBezTo>
                    <a:pt x="180079" y="783964"/>
                    <a:pt x="170890" y="754716"/>
                    <a:pt x="154977" y="738692"/>
                  </a:cubicBezTo>
                  <a:cubicBezTo>
                    <a:pt x="139065" y="722779"/>
                    <a:pt x="116317" y="720090"/>
                    <a:pt x="100405" y="704178"/>
                  </a:cubicBezTo>
                  <a:cubicBezTo>
                    <a:pt x="90207" y="684119"/>
                    <a:pt x="90544" y="653415"/>
                    <a:pt x="80234" y="633357"/>
                  </a:cubicBezTo>
                  <a:cubicBezTo>
                    <a:pt x="70037" y="613298"/>
                    <a:pt x="49194" y="603773"/>
                    <a:pt x="38996" y="583714"/>
                  </a:cubicBezTo>
                  <a:cubicBezTo>
                    <a:pt x="35523" y="561415"/>
                    <a:pt x="45272" y="532391"/>
                    <a:pt x="41798" y="510092"/>
                  </a:cubicBezTo>
                  <a:cubicBezTo>
                    <a:pt x="38212" y="487792"/>
                    <a:pt x="21403" y="472328"/>
                    <a:pt x="17929" y="450140"/>
                  </a:cubicBezTo>
                  <a:cubicBezTo>
                    <a:pt x="21515" y="427841"/>
                    <a:pt x="39781" y="403300"/>
                    <a:pt x="43255" y="381000"/>
                  </a:cubicBezTo>
                  <a:cubicBezTo>
                    <a:pt x="46729" y="358700"/>
                    <a:pt x="35523" y="338866"/>
                    <a:pt x="39109" y="316566"/>
                  </a:cubicBezTo>
                  <a:cubicBezTo>
                    <a:pt x="49306" y="296508"/>
                    <a:pt x="74407" y="278690"/>
                    <a:pt x="84604" y="258632"/>
                  </a:cubicBezTo>
                  <a:cubicBezTo>
                    <a:pt x="94802" y="238573"/>
                    <a:pt x="90319" y="216161"/>
                    <a:pt x="100517" y="195991"/>
                  </a:cubicBezTo>
                  <a:cubicBezTo>
                    <a:pt x="116429" y="180079"/>
                    <a:pt x="145676" y="170890"/>
                    <a:pt x="161701" y="154977"/>
                  </a:cubicBezTo>
                  <a:cubicBezTo>
                    <a:pt x="177613" y="139065"/>
                    <a:pt x="180303" y="116317"/>
                    <a:pt x="196215" y="100405"/>
                  </a:cubicBezTo>
                  <a:cubicBezTo>
                    <a:pt x="216274" y="90207"/>
                    <a:pt x="246978" y="90544"/>
                    <a:pt x="267036" y="80234"/>
                  </a:cubicBezTo>
                  <a:cubicBezTo>
                    <a:pt x="287095" y="70037"/>
                    <a:pt x="296620" y="49194"/>
                    <a:pt x="316678" y="38996"/>
                  </a:cubicBezTo>
                  <a:cubicBezTo>
                    <a:pt x="338978" y="35523"/>
                    <a:pt x="368001" y="45272"/>
                    <a:pt x="390301" y="41798"/>
                  </a:cubicBezTo>
                  <a:cubicBezTo>
                    <a:pt x="412601" y="38324"/>
                    <a:pt x="428065" y="21403"/>
                    <a:pt x="450252" y="17929"/>
                  </a:cubicBezTo>
                  <a:cubicBezTo>
                    <a:pt x="472552" y="21403"/>
                    <a:pt x="497093" y="39781"/>
                    <a:pt x="519393" y="43255"/>
                  </a:cubicBezTo>
                  <a:cubicBezTo>
                    <a:pt x="541692" y="46841"/>
                    <a:pt x="561527" y="35523"/>
                    <a:pt x="583827" y="39109"/>
                  </a:cubicBezTo>
                  <a:cubicBezTo>
                    <a:pt x="603885" y="49306"/>
                    <a:pt x="621702" y="74407"/>
                    <a:pt x="641761" y="84604"/>
                  </a:cubicBezTo>
                  <a:cubicBezTo>
                    <a:pt x="661819" y="94802"/>
                    <a:pt x="684231" y="90319"/>
                    <a:pt x="704402" y="100517"/>
                  </a:cubicBezTo>
                  <a:cubicBezTo>
                    <a:pt x="720314" y="116429"/>
                    <a:pt x="729503" y="145676"/>
                    <a:pt x="745415" y="161701"/>
                  </a:cubicBezTo>
                  <a:cubicBezTo>
                    <a:pt x="761328" y="177613"/>
                    <a:pt x="784076" y="180303"/>
                    <a:pt x="799988" y="196215"/>
                  </a:cubicBezTo>
                  <a:cubicBezTo>
                    <a:pt x="810185" y="216274"/>
                    <a:pt x="809849" y="246978"/>
                    <a:pt x="820159" y="267036"/>
                  </a:cubicBezTo>
                  <a:cubicBezTo>
                    <a:pt x="830356" y="287095"/>
                    <a:pt x="851199" y="296620"/>
                    <a:pt x="861396" y="316678"/>
                  </a:cubicBezTo>
                  <a:cubicBezTo>
                    <a:pt x="864982" y="338978"/>
                    <a:pt x="855121" y="368001"/>
                    <a:pt x="858595" y="390301"/>
                  </a:cubicBezTo>
                  <a:cubicBezTo>
                    <a:pt x="862069" y="412601"/>
                    <a:pt x="878989" y="428065"/>
                    <a:pt x="882463" y="450252"/>
                  </a:cubicBezTo>
                  <a:cubicBezTo>
                    <a:pt x="878989" y="472552"/>
                    <a:pt x="860612" y="497093"/>
                    <a:pt x="857138" y="519393"/>
                  </a:cubicBezTo>
                  <a:cubicBezTo>
                    <a:pt x="853664" y="541692"/>
                    <a:pt x="864870" y="561639"/>
                    <a:pt x="861284" y="583939"/>
                  </a:cubicBezTo>
                  <a:close/>
                </a:path>
              </a:pathLst>
            </a:custGeom>
            <a:solidFill>
              <a:schemeClr val="accent1">
                <a:lumMod val="20000"/>
                <a:lumOff val="80000"/>
              </a:schemeClr>
            </a:solidFill>
            <a:ln w="1121" cap="flat">
              <a:solidFill>
                <a:schemeClr val="accent1">
                  <a:lumMod val="40000"/>
                  <a:lumOff val="60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33" name="TextBox 32">
            <a:extLst>
              <a:ext uri="{FF2B5EF4-FFF2-40B4-BE49-F238E27FC236}">
                <a16:creationId xmlns:a16="http://schemas.microsoft.com/office/drawing/2014/main" id="{77B98B94-CE94-4F67-95F4-CCB16F66A6E7}"/>
              </a:ext>
            </a:extLst>
          </p:cNvPr>
          <p:cNvSpPr txBox="1"/>
          <p:nvPr/>
        </p:nvSpPr>
        <p:spPr>
          <a:xfrm>
            <a:off x="1657596" y="1829871"/>
            <a:ext cx="2514354" cy="369332"/>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78D4"/>
                </a:solidFill>
                <a:effectLst/>
                <a:uLnTx/>
                <a:uFillTx/>
                <a:latin typeface="Segoe UI Semibold"/>
                <a:ea typeface="+mn-ea"/>
                <a:cs typeface="+mn-cs"/>
              </a:rPr>
              <a:t>Characteristics</a:t>
            </a:r>
          </a:p>
        </p:txBody>
      </p:sp>
      <p:sp>
        <p:nvSpPr>
          <p:cNvPr id="37" name="Processing_E9F5" title="Icon of two interlocked gears">
            <a:extLst>
              <a:ext uri="{FF2B5EF4-FFF2-40B4-BE49-F238E27FC236}">
                <a16:creationId xmlns:a16="http://schemas.microsoft.com/office/drawing/2014/main" id="{8C6DF765-4E2E-42A9-868A-F9781811EB89}"/>
              </a:ext>
            </a:extLst>
          </p:cNvPr>
          <p:cNvSpPr>
            <a:spLocks noChangeAspect="1" noEditPoints="1"/>
          </p:cNvSpPr>
          <p:nvPr/>
        </p:nvSpPr>
        <p:spPr bwMode="auto">
          <a:xfrm>
            <a:off x="985419" y="1872096"/>
            <a:ext cx="326079" cy="283994"/>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2" name="TextBox 41">
            <a:extLst>
              <a:ext uri="{FF2B5EF4-FFF2-40B4-BE49-F238E27FC236}">
                <a16:creationId xmlns:a16="http://schemas.microsoft.com/office/drawing/2014/main" id="{E1F862F0-955E-4CC9-8E3F-361D71928BF9}"/>
              </a:ext>
            </a:extLst>
          </p:cNvPr>
          <p:cNvSpPr txBox="1"/>
          <p:nvPr/>
        </p:nvSpPr>
        <p:spPr>
          <a:xfrm>
            <a:off x="778126" y="2624116"/>
            <a:ext cx="4590288" cy="2671783"/>
          </a:xfrm>
          <a:prstGeom prst="rect">
            <a:avLst/>
          </a:prstGeom>
          <a:noFill/>
        </p:spPr>
        <p:txBody>
          <a:bodyPr wrap="square" lIns="0" tIns="0" rIns="0" bIns="0">
            <a:noAutofit/>
          </a:bodyPr>
          <a:lstStyle/>
          <a:p>
            <a:pPr marL="0" marR="0" lvl="0" indent="0" algn="l" defTabSz="914400" rtl="0" eaLnBrk="1" fontAlgn="auto" latinLnBrk="0" hangingPunct="1">
              <a:lnSpc>
                <a:spcPct val="100000"/>
              </a:lnSpc>
              <a:spcBef>
                <a:spcPts val="120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a:ea typeface="+mn-ea"/>
                <a:cs typeface="+mn-cs"/>
              </a:rPr>
              <a:t>Telemetry (and analytics) is being used during implementation projects</a:t>
            </a:r>
          </a:p>
        </p:txBody>
      </p:sp>
      <p:sp>
        <p:nvSpPr>
          <p:cNvPr id="44" name="Rectangle 43">
            <a:extLst>
              <a:ext uri="{FF2B5EF4-FFF2-40B4-BE49-F238E27FC236}">
                <a16:creationId xmlns:a16="http://schemas.microsoft.com/office/drawing/2014/main" id="{909BE6D5-3BF2-4A79-B1A2-52A9B249421C}"/>
              </a:ext>
            </a:extLst>
          </p:cNvPr>
          <p:cNvSpPr/>
          <p:nvPr/>
        </p:nvSpPr>
        <p:spPr bwMode="auto">
          <a:xfrm>
            <a:off x="5813506" y="1485900"/>
            <a:ext cx="5790232" cy="4810126"/>
          </a:xfrm>
          <a:prstGeom prst="rect">
            <a:avLst/>
          </a:prstGeom>
          <a:solidFill>
            <a:schemeClr val="bg1"/>
          </a:solidFill>
          <a:ln w="3175">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5" name="Rectangle 11">
            <a:extLst>
              <a:ext uri="{FF2B5EF4-FFF2-40B4-BE49-F238E27FC236}">
                <a16:creationId xmlns:a16="http://schemas.microsoft.com/office/drawing/2014/main" id="{BED7D2E3-7466-4A03-9DAF-D2DD55F02FAF}"/>
              </a:ext>
            </a:extLst>
          </p:cNvPr>
          <p:cNvSpPr/>
          <p:nvPr/>
        </p:nvSpPr>
        <p:spPr bwMode="auto">
          <a:xfrm>
            <a:off x="5813506" y="6086474"/>
            <a:ext cx="5790232" cy="209551"/>
          </a:xfrm>
          <a:custGeom>
            <a:avLst/>
            <a:gdLst>
              <a:gd name="connsiteX0" fmla="*/ 0 w 5431793"/>
              <a:gd name="connsiteY0" fmla="*/ 0 h 4733926"/>
              <a:gd name="connsiteX1" fmla="*/ 5431793 w 5431793"/>
              <a:gd name="connsiteY1" fmla="*/ 0 h 4733926"/>
              <a:gd name="connsiteX2" fmla="*/ 5431793 w 5431793"/>
              <a:gd name="connsiteY2" fmla="*/ 4733926 h 4733926"/>
              <a:gd name="connsiteX3" fmla="*/ 0 w 5431793"/>
              <a:gd name="connsiteY3" fmla="*/ 4733926 h 4733926"/>
              <a:gd name="connsiteX4" fmla="*/ 0 w 5431793"/>
              <a:gd name="connsiteY4" fmla="*/ 0 h 4733926"/>
              <a:gd name="connsiteX0" fmla="*/ 5431793 w 5523233"/>
              <a:gd name="connsiteY0" fmla="*/ 0 h 4733926"/>
              <a:gd name="connsiteX1" fmla="*/ 5431793 w 5523233"/>
              <a:gd name="connsiteY1" fmla="*/ 4733926 h 4733926"/>
              <a:gd name="connsiteX2" fmla="*/ 0 w 5523233"/>
              <a:gd name="connsiteY2" fmla="*/ 4733926 h 4733926"/>
              <a:gd name="connsiteX3" fmla="*/ 0 w 5523233"/>
              <a:gd name="connsiteY3" fmla="*/ 0 h 4733926"/>
              <a:gd name="connsiteX4" fmla="*/ 5523233 w 5523233"/>
              <a:gd name="connsiteY4" fmla="*/ 91440 h 4733926"/>
              <a:gd name="connsiteX0" fmla="*/ 5431793 w 5431793"/>
              <a:gd name="connsiteY0" fmla="*/ 0 h 4733926"/>
              <a:gd name="connsiteX1" fmla="*/ 5431793 w 5431793"/>
              <a:gd name="connsiteY1" fmla="*/ 4733926 h 4733926"/>
              <a:gd name="connsiteX2" fmla="*/ 0 w 5431793"/>
              <a:gd name="connsiteY2" fmla="*/ 4733926 h 4733926"/>
              <a:gd name="connsiteX3" fmla="*/ 0 w 5431793"/>
              <a:gd name="connsiteY3" fmla="*/ 0 h 4733926"/>
            </a:gdLst>
            <a:ahLst/>
            <a:cxnLst>
              <a:cxn ang="0">
                <a:pos x="connsiteX0" y="connsiteY0"/>
              </a:cxn>
              <a:cxn ang="0">
                <a:pos x="connsiteX1" y="connsiteY1"/>
              </a:cxn>
              <a:cxn ang="0">
                <a:pos x="connsiteX2" y="connsiteY2"/>
              </a:cxn>
              <a:cxn ang="0">
                <a:pos x="connsiteX3" y="connsiteY3"/>
              </a:cxn>
            </a:cxnLst>
            <a:rect l="l" t="t" r="r" b="b"/>
            <a:pathLst>
              <a:path w="5431793" h="4733926">
                <a:moveTo>
                  <a:pt x="5431793" y="0"/>
                </a:moveTo>
                <a:lnTo>
                  <a:pt x="5431793" y="4733926"/>
                </a:lnTo>
                <a:lnTo>
                  <a:pt x="0" y="4733926"/>
                </a:lnTo>
                <a:lnTo>
                  <a:pt x="0" y="0"/>
                </a:lnTo>
              </a:path>
            </a:pathLst>
          </a:custGeom>
          <a:noFill/>
          <a:ln w="19050">
            <a:solidFill>
              <a:schemeClr val="tx2">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6" name="TextBox 45">
            <a:extLst>
              <a:ext uri="{FF2B5EF4-FFF2-40B4-BE49-F238E27FC236}">
                <a16:creationId xmlns:a16="http://schemas.microsoft.com/office/drawing/2014/main" id="{0FD7A724-D49C-47B0-8755-10703398F024}"/>
              </a:ext>
            </a:extLst>
          </p:cNvPr>
          <p:cNvSpPr txBox="1"/>
          <p:nvPr/>
        </p:nvSpPr>
        <p:spPr>
          <a:xfrm>
            <a:off x="6919666" y="1829871"/>
            <a:ext cx="2514354" cy="369332"/>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78D4"/>
                </a:solidFill>
                <a:effectLst/>
                <a:uLnTx/>
                <a:uFillTx/>
                <a:latin typeface="Segoe UI Semibold"/>
                <a:ea typeface="+mn-ea"/>
                <a:cs typeface="+mn-cs"/>
              </a:rPr>
              <a:t>Advice</a:t>
            </a:r>
          </a:p>
        </p:txBody>
      </p:sp>
      <p:grpSp>
        <p:nvGrpSpPr>
          <p:cNvPr id="47" name="Group 46">
            <a:extLst>
              <a:ext uri="{FF2B5EF4-FFF2-40B4-BE49-F238E27FC236}">
                <a16:creationId xmlns:a16="http://schemas.microsoft.com/office/drawing/2014/main" id="{D89CA364-D777-48F5-B33B-6F3269E9FAC6}"/>
              </a:ext>
            </a:extLst>
          </p:cNvPr>
          <p:cNvGrpSpPr/>
          <p:nvPr/>
        </p:nvGrpSpPr>
        <p:grpSpPr>
          <a:xfrm>
            <a:off x="6000958" y="1643761"/>
            <a:ext cx="740664" cy="740664"/>
            <a:chOff x="710498" y="1578719"/>
            <a:chExt cx="763402" cy="763686"/>
          </a:xfrm>
        </p:grpSpPr>
        <p:sp>
          <p:nvSpPr>
            <p:cNvPr id="48" name="Oval 47">
              <a:extLst>
                <a:ext uri="{FF2B5EF4-FFF2-40B4-BE49-F238E27FC236}">
                  <a16:creationId xmlns:a16="http://schemas.microsoft.com/office/drawing/2014/main" id="{75F96367-7CE2-4199-BE5A-915D3CD199C0}"/>
                </a:ext>
              </a:extLst>
            </p:cNvPr>
            <p:cNvSpPr/>
            <p:nvPr/>
          </p:nvSpPr>
          <p:spPr bwMode="auto">
            <a:xfrm>
              <a:off x="773111" y="1641475"/>
              <a:ext cx="638178" cy="6381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49" name="Graphic 20">
              <a:extLst>
                <a:ext uri="{FF2B5EF4-FFF2-40B4-BE49-F238E27FC236}">
                  <a16:creationId xmlns:a16="http://schemas.microsoft.com/office/drawing/2014/main" id="{0CA9E40C-7A2E-4563-A29C-D6DC0A8F052E}"/>
                </a:ext>
              </a:extLst>
            </p:cNvPr>
            <p:cNvSpPr/>
            <p:nvPr/>
          </p:nvSpPr>
          <p:spPr>
            <a:xfrm>
              <a:off x="710498" y="1578719"/>
              <a:ext cx="763402" cy="763686"/>
            </a:xfrm>
            <a:custGeom>
              <a:avLst/>
              <a:gdLst>
                <a:gd name="connsiteX0" fmla="*/ 900729 w 900728"/>
                <a:gd name="connsiteY0" fmla="*/ 518496 h 901065"/>
                <a:gd name="connsiteX1" fmla="*/ 885265 w 900728"/>
                <a:gd name="connsiteY1" fmla="*/ 452157 h 901065"/>
                <a:gd name="connsiteX2" fmla="*/ 899720 w 900728"/>
                <a:gd name="connsiteY2" fmla="*/ 375957 h 901065"/>
                <a:gd name="connsiteX3" fmla="*/ 864534 w 900728"/>
                <a:gd name="connsiteY3" fmla="*/ 317687 h 901065"/>
                <a:gd name="connsiteX4" fmla="*/ 854785 w 900728"/>
                <a:gd name="connsiteY4" fmla="*/ 240702 h 901065"/>
                <a:gd name="connsiteX5" fmla="*/ 803350 w 900728"/>
                <a:gd name="connsiteY5" fmla="*/ 196215 h 901065"/>
                <a:gd name="connsiteX6" fmla="*/ 770292 w 900728"/>
                <a:gd name="connsiteY6" fmla="*/ 126066 h 901065"/>
                <a:gd name="connsiteX7" fmla="*/ 707539 w 900728"/>
                <a:gd name="connsiteY7" fmla="*/ 99620 h 901065"/>
                <a:gd name="connsiteX8" fmla="*/ 654311 w 900728"/>
                <a:gd name="connsiteY8" fmla="*/ 43143 h 901065"/>
                <a:gd name="connsiteX9" fmla="*/ 586516 w 900728"/>
                <a:gd name="connsiteY9" fmla="*/ 37316 h 901065"/>
                <a:gd name="connsiteX10" fmla="*/ 518496 w 900728"/>
                <a:gd name="connsiteY10" fmla="*/ 0 h 901065"/>
                <a:gd name="connsiteX11" fmla="*/ 452157 w 900728"/>
                <a:gd name="connsiteY11" fmla="*/ 15464 h 901065"/>
                <a:gd name="connsiteX12" fmla="*/ 375957 w 900728"/>
                <a:gd name="connsiteY12" fmla="*/ 1009 h 901065"/>
                <a:gd name="connsiteX13" fmla="*/ 317687 w 900728"/>
                <a:gd name="connsiteY13" fmla="*/ 36195 h 901065"/>
                <a:gd name="connsiteX14" fmla="*/ 240702 w 900728"/>
                <a:gd name="connsiteY14" fmla="*/ 46056 h 901065"/>
                <a:gd name="connsiteX15" fmla="*/ 196215 w 900728"/>
                <a:gd name="connsiteY15" fmla="*/ 97491 h 901065"/>
                <a:gd name="connsiteX16" fmla="*/ 126066 w 900728"/>
                <a:gd name="connsiteY16" fmla="*/ 130661 h 901065"/>
                <a:gd name="connsiteX17" fmla="*/ 99620 w 900728"/>
                <a:gd name="connsiteY17" fmla="*/ 193414 h 901065"/>
                <a:gd name="connsiteX18" fmla="*/ 43143 w 900728"/>
                <a:gd name="connsiteY18" fmla="*/ 246641 h 901065"/>
                <a:gd name="connsiteX19" fmla="*/ 37316 w 900728"/>
                <a:gd name="connsiteY19" fmla="*/ 314437 h 901065"/>
                <a:gd name="connsiteX20" fmla="*/ 0 w 900728"/>
                <a:gd name="connsiteY20" fmla="*/ 382457 h 901065"/>
                <a:gd name="connsiteX21" fmla="*/ 15464 w 900728"/>
                <a:gd name="connsiteY21" fmla="*/ 448796 h 901065"/>
                <a:gd name="connsiteX22" fmla="*/ 1009 w 900728"/>
                <a:gd name="connsiteY22" fmla="*/ 524996 h 901065"/>
                <a:gd name="connsiteX23" fmla="*/ 36195 w 900728"/>
                <a:gd name="connsiteY23" fmla="*/ 583266 h 901065"/>
                <a:gd name="connsiteX24" fmla="*/ 46056 w 900728"/>
                <a:gd name="connsiteY24" fmla="*/ 660251 h 901065"/>
                <a:gd name="connsiteX25" fmla="*/ 97491 w 900728"/>
                <a:gd name="connsiteY25" fmla="*/ 704850 h 901065"/>
                <a:gd name="connsiteX26" fmla="*/ 130549 w 900728"/>
                <a:gd name="connsiteY26" fmla="*/ 774999 h 901065"/>
                <a:gd name="connsiteX27" fmla="*/ 193301 w 900728"/>
                <a:gd name="connsiteY27" fmla="*/ 801445 h 901065"/>
                <a:gd name="connsiteX28" fmla="*/ 246529 w 900728"/>
                <a:gd name="connsiteY28" fmla="*/ 857922 h 901065"/>
                <a:gd name="connsiteX29" fmla="*/ 314325 w 900728"/>
                <a:gd name="connsiteY29" fmla="*/ 863749 h 901065"/>
                <a:gd name="connsiteX30" fmla="*/ 382345 w 900728"/>
                <a:gd name="connsiteY30" fmla="*/ 901065 h 901065"/>
                <a:gd name="connsiteX31" fmla="*/ 448684 w 900728"/>
                <a:gd name="connsiteY31" fmla="*/ 885601 h 901065"/>
                <a:gd name="connsiteX32" fmla="*/ 524884 w 900728"/>
                <a:gd name="connsiteY32" fmla="*/ 900057 h 901065"/>
                <a:gd name="connsiteX33" fmla="*/ 583154 w 900728"/>
                <a:gd name="connsiteY33" fmla="*/ 864870 h 901065"/>
                <a:gd name="connsiteX34" fmla="*/ 660139 w 900728"/>
                <a:gd name="connsiteY34" fmla="*/ 855009 h 901065"/>
                <a:gd name="connsiteX35" fmla="*/ 704738 w 900728"/>
                <a:gd name="connsiteY35" fmla="*/ 803574 h 901065"/>
                <a:gd name="connsiteX36" fmla="*/ 774887 w 900728"/>
                <a:gd name="connsiteY36" fmla="*/ 770517 h 901065"/>
                <a:gd name="connsiteX37" fmla="*/ 801333 w 900728"/>
                <a:gd name="connsiteY37" fmla="*/ 707764 h 901065"/>
                <a:gd name="connsiteX38" fmla="*/ 857810 w 900728"/>
                <a:gd name="connsiteY38" fmla="*/ 654536 h 901065"/>
                <a:gd name="connsiteX39" fmla="*/ 863637 w 900728"/>
                <a:gd name="connsiteY39" fmla="*/ 586740 h 901065"/>
                <a:gd name="connsiteX40" fmla="*/ 900729 w 900728"/>
                <a:gd name="connsiteY40" fmla="*/ 518496 h 901065"/>
                <a:gd name="connsiteX41" fmla="*/ 861284 w 900728"/>
                <a:gd name="connsiteY41" fmla="*/ 583939 h 901065"/>
                <a:gd name="connsiteX42" fmla="*/ 815788 w 900728"/>
                <a:gd name="connsiteY42" fmla="*/ 641873 h 901065"/>
                <a:gd name="connsiteX43" fmla="*/ 799876 w 900728"/>
                <a:gd name="connsiteY43" fmla="*/ 704402 h 901065"/>
                <a:gd name="connsiteX44" fmla="*/ 738692 w 900728"/>
                <a:gd name="connsiteY44" fmla="*/ 745415 h 901065"/>
                <a:gd name="connsiteX45" fmla="*/ 704178 w 900728"/>
                <a:gd name="connsiteY45" fmla="*/ 799988 h 901065"/>
                <a:gd name="connsiteX46" fmla="*/ 633356 w 900728"/>
                <a:gd name="connsiteY46" fmla="*/ 820159 h 901065"/>
                <a:gd name="connsiteX47" fmla="*/ 583714 w 900728"/>
                <a:gd name="connsiteY47" fmla="*/ 861396 h 901065"/>
                <a:gd name="connsiteX48" fmla="*/ 510092 w 900728"/>
                <a:gd name="connsiteY48" fmla="*/ 858595 h 901065"/>
                <a:gd name="connsiteX49" fmla="*/ 450140 w 900728"/>
                <a:gd name="connsiteY49" fmla="*/ 882463 h 901065"/>
                <a:gd name="connsiteX50" fmla="*/ 381000 w 900728"/>
                <a:gd name="connsiteY50" fmla="*/ 857138 h 901065"/>
                <a:gd name="connsiteX51" fmla="*/ 316566 w 900728"/>
                <a:gd name="connsiteY51" fmla="*/ 861284 h 901065"/>
                <a:gd name="connsiteX52" fmla="*/ 258632 w 900728"/>
                <a:gd name="connsiteY52" fmla="*/ 815788 h 901065"/>
                <a:gd name="connsiteX53" fmla="*/ 195991 w 900728"/>
                <a:gd name="connsiteY53" fmla="*/ 799876 h 901065"/>
                <a:gd name="connsiteX54" fmla="*/ 154977 w 900728"/>
                <a:gd name="connsiteY54" fmla="*/ 738692 h 901065"/>
                <a:gd name="connsiteX55" fmla="*/ 100405 w 900728"/>
                <a:gd name="connsiteY55" fmla="*/ 704178 h 901065"/>
                <a:gd name="connsiteX56" fmla="*/ 80234 w 900728"/>
                <a:gd name="connsiteY56" fmla="*/ 633357 h 901065"/>
                <a:gd name="connsiteX57" fmla="*/ 38996 w 900728"/>
                <a:gd name="connsiteY57" fmla="*/ 583714 h 901065"/>
                <a:gd name="connsiteX58" fmla="*/ 41798 w 900728"/>
                <a:gd name="connsiteY58" fmla="*/ 510092 h 901065"/>
                <a:gd name="connsiteX59" fmla="*/ 17929 w 900728"/>
                <a:gd name="connsiteY59" fmla="*/ 450140 h 901065"/>
                <a:gd name="connsiteX60" fmla="*/ 43255 w 900728"/>
                <a:gd name="connsiteY60" fmla="*/ 381000 h 901065"/>
                <a:gd name="connsiteX61" fmla="*/ 39109 w 900728"/>
                <a:gd name="connsiteY61" fmla="*/ 316566 h 901065"/>
                <a:gd name="connsiteX62" fmla="*/ 84604 w 900728"/>
                <a:gd name="connsiteY62" fmla="*/ 258632 h 901065"/>
                <a:gd name="connsiteX63" fmla="*/ 100517 w 900728"/>
                <a:gd name="connsiteY63" fmla="*/ 195991 h 901065"/>
                <a:gd name="connsiteX64" fmla="*/ 161701 w 900728"/>
                <a:gd name="connsiteY64" fmla="*/ 154977 h 901065"/>
                <a:gd name="connsiteX65" fmla="*/ 196215 w 900728"/>
                <a:gd name="connsiteY65" fmla="*/ 100405 h 901065"/>
                <a:gd name="connsiteX66" fmla="*/ 267036 w 900728"/>
                <a:gd name="connsiteY66" fmla="*/ 80234 h 901065"/>
                <a:gd name="connsiteX67" fmla="*/ 316678 w 900728"/>
                <a:gd name="connsiteY67" fmla="*/ 38996 h 901065"/>
                <a:gd name="connsiteX68" fmla="*/ 390301 w 900728"/>
                <a:gd name="connsiteY68" fmla="*/ 41798 h 901065"/>
                <a:gd name="connsiteX69" fmla="*/ 450252 w 900728"/>
                <a:gd name="connsiteY69" fmla="*/ 17929 h 901065"/>
                <a:gd name="connsiteX70" fmla="*/ 519393 w 900728"/>
                <a:gd name="connsiteY70" fmla="*/ 43255 h 901065"/>
                <a:gd name="connsiteX71" fmla="*/ 583827 w 900728"/>
                <a:gd name="connsiteY71" fmla="*/ 39109 h 901065"/>
                <a:gd name="connsiteX72" fmla="*/ 641761 w 900728"/>
                <a:gd name="connsiteY72" fmla="*/ 84604 h 901065"/>
                <a:gd name="connsiteX73" fmla="*/ 704402 w 900728"/>
                <a:gd name="connsiteY73" fmla="*/ 100517 h 901065"/>
                <a:gd name="connsiteX74" fmla="*/ 745415 w 900728"/>
                <a:gd name="connsiteY74" fmla="*/ 161701 h 901065"/>
                <a:gd name="connsiteX75" fmla="*/ 799988 w 900728"/>
                <a:gd name="connsiteY75" fmla="*/ 196215 h 901065"/>
                <a:gd name="connsiteX76" fmla="*/ 820159 w 900728"/>
                <a:gd name="connsiteY76" fmla="*/ 267036 h 901065"/>
                <a:gd name="connsiteX77" fmla="*/ 861396 w 900728"/>
                <a:gd name="connsiteY77" fmla="*/ 316678 h 901065"/>
                <a:gd name="connsiteX78" fmla="*/ 858595 w 900728"/>
                <a:gd name="connsiteY78" fmla="*/ 390301 h 901065"/>
                <a:gd name="connsiteX79" fmla="*/ 882463 w 900728"/>
                <a:gd name="connsiteY79" fmla="*/ 450252 h 901065"/>
                <a:gd name="connsiteX80" fmla="*/ 857138 w 900728"/>
                <a:gd name="connsiteY80" fmla="*/ 519393 h 901065"/>
                <a:gd name="connsiteX81" fmla="*/ 861284 w 900728"/>
                <a:gd name="connsiteY81" fmla="*/ 583939 h 901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900728" h="901065">
                  <a:moveTo>
                    <a:pt x="900729" y="518496"/>
                  </a:moveTo>
                  <a:cubicBezTo>
                    <a:pt x="900505" y="494740"/>
                    <a:pt x="885489" y="475914"/>
                    <a:pt x="885265" y="452157"/>
                  </a:cubicBezTo>
                  <a:cubicBezTo>
                    <a:pt x="885153" y="428401"/>
                    <a:pt x="899944" y="399714"/>
                    <a:pt x="899720" y="375957"/>
                  </a:cubicBezTo>
                  <a:cubicBezTo>
                    <a:pt x="892212" y="353434"/>
                    <a:pt x="872042" y="340211"/>
                    <a:pt x="864534" y="317687"/>
                  </a:cubicBezTo>
                  <a:cubicBezTo>
                    <a:pt x="857026" y="295163"/>
                    <a:pt x="862181" y="263226"/>
                    <a:pt x="854785" y="240702"/>
                  </a:cubicBezTo>
                  <a:cubicBezTo>
                    <a:pt x="840665" y="221540"/>
                    <a:pt x="817357" y="215265"/>
                    <a:pt x="803350" y="196215"/>
                  </a:cubicBezTo>
                  <a:cubicBezTo>
                    <a:pt x="789230" y="177053"/>
                    <a:pt x="784300" y="145116"/>
                    <a:pt x="770292" y="126066"/>
                  </a:cubicBezTo>
                  <a:cubicBezTo>
                    <a:pt x="751018" y="112283"/>
                    <a:pt x="726926" y="113404"/>
                    <a:pt x="707539" y="99620"/>
                  </a:cubicBezTo>
                  <a:cubicBezTo>
                    <a:pt x="688265" y="85837"/>
                    <a:pt x="673698" y="56926"/>
                    <a:pt x="654311" y="43143"/>
                  </a:cubicBezTo>
                  <a:cubicBezTo>
                    <a:pt x="631676" y="35971"/>
                    <a:pt x="609152" y="44599"/>
                    <a:pt x="586516" y="37316"/>
                  </a:cubicBezTo>
                  <a:cubicBezTo>
                    <a:pt x="563880" y="30144"/>
                    <a:pt x="541132" y="7172"/>
                    <a:pt x="518496" y="0"/>
                  </a:cubicBezTo>
                  <a:cubicBezTo>
                    <a:pt x="494740" y="224"/>
                    <a:pt x="475914" y="15240"/>
                    <a:pt x="452157" y="15464"/>
                  </a:cubicBezTo>
                  <a:cubicBezTo>
                    <a:pt x="428401" y="15576"/>
                    <a:pt x="399714" y="784"/>
                    <a:pt x="375957" y="1009"/>
                  </a:cubicBezTo>
                  <a:cubicBezTo>
                    <a:pt x="353434" y="8516"/>
                    <a:pt x="340211" y="28687"/>
                    <a:pt x="317687" y="36195"/>
                  </a:cubicBezTo>
                  <a:cubicBezTo>
                    <a:pt x="295163" y="43703"/>
                    <a:pt x="263226" y="38548"/>
                    <a:pt x="240702" y="46056"/>
                  </a:cubicBezTo>
                  <a:cubicBezTo>
                    <a:pt x="221540" y="60176"/>
                    <a:pt x="215265" y="83484"/>
                    <a:pt x="196215" y="97491"/>
                  </a:cubicBezTo>
                  <a:cubicBezTo>
                    <a:pt x="177053" y="111611"/>
                    <a:pt x="145116" y="116541"/>
                    <a:pt x="126066" y="130661"/>
                  </a:cubicBezTo>
                  <a:cubicBezTo>
                    <a:pt x="112283" y="149935"/>
                    <a:pt x="113404" y="174027"/>
                    <a:pt x="99620" y="193414"/>
                  </a:cubicBezTo>
                  <a:cubicBezTo>
                    <a:pt x="85837" y="212688"/>
                    <a:pt x="56926" y="227255"/>
                    <a:pt x="43143" y="246641"/>
                  </a:cubicBezTo>
                  <a:cubicBezTo>
                    <a:pt x="35971" y="269277"/>
                    <a:pt x="44487" y="291801"/>
                    <a:pt x="37316" y="314437"/>
                  </a:cubicBezTo>
                  <a:cubicBezTo>
                    <a:pt x="30144" y="337073"/>
                    <a:pt x="7172" y="359821"/>
                    <a:pt x="0" y="382457"/>
                  </a:cubicBezTo>
                  <a:cubicBezTo>
                    <a:pt x="112" y="406213"/>
                    <a:pt x="15240" y="425039"/>
                    <a:pt x="15464" y="448796"/>
                  </a:cubicBezTo>
                  <a:cubicBezTo>
                    <a:pt x="15576" y="472552"/>
                    <a:pt x="784" y="501239"/>
                    <a:pt x="1009" y="524996"/>
                  </a:cubicBezTo>
                  <a:cubicBezTo>
                    <a:pt x="8516" y="547519"/>
                    <a:pt x="28687" y="560742"/>
                    <a:pt x="36195" y="583266"/>
                  </a:cubicBezTo>
                  <a:cubicBezTo>
                    <a:pt x="43703" y="605790"/>
                    <a:pt x="38548" y="637727"/>
                    <a:pt x="46056" y="660251"/>
                  </a:cubicBezTo>
                  <a:cubicBezTo>
                    <a:pt x="60176" y="679413"/>
                    <a:pt x="83484" y="685688"/>
                    <a:pt x="97491" y="704850"/>
                  </a:cubicBezTo>
                  <a:cubicBezTo>
                    <a:pt x="111611" y="724012"/>
                    <a:pt x="116541" y="755949"/>
                    <a:pt x="130549" y="774999"/>
                  </a:cubicBezTo>
                  <a:cubicBezTo>
                    <a:pt x="149823" y="788782"/>
                    <a:pt x="173915" y="787662"/>
                    <a:pt x="193301" y="801445"/>
                  </a:cubicBezTo>
                  <a:cubicBezTo>
                    <a:pt x="212576" y="815228"/>
                    <a:pt x="227143" y="844139"/>
                    <a:pt x="246529" y="857922"/>
                  </a:cubicBezTo>
                  <a:cubicBezTo>
                    <a:pt x="269165" y="865094"/>
                    <a:pt x="291689" y="856578"/>
                    <a:pt x="314325" y="863749"/>
                  </a:cubicBezTo>
                  <a:cubicBezTo>
                    <a:pt x="336961" y="870921"/>
                    <a:pt x="359709" y="893893"/>
                    <a:pt x="382345" y="901065"/>
                  </a:cubicBezTo>
                  <a:cubicBezTo>
                    <a:pt x="406101" y="900841"/>
                    <a:pt x="424927" y="885825"/>
                    <a:pt x="448684" y="885601"/>
                  </a:cubicBezTo>
                  <a:cubicBezTo>
                    <a:pt x="472440" y="885489"/>
                    <a:pt x="501127" y="900281"/>
                    <a:pt x="524884" y="900057"/>
                  </a:cubicBezTo>
                  <a:cubicBezTo>
                    <a:pt x="547407" y="892549"/>
                    <a:pt x="560630" y="872378"/>
                    <a:pt x="583154" y="864870"/>
                  </a:cubicBezTo>
                  <a:cubicBezTo>
                    <a:pt x="605678" y="857362"/>
                    <a:pt x="637615" y="862517"/>
                    <a:pt x="660139" y="855009"/>
                  </a:cubicBezTo>
                  <a:cubicBezTo>
                    <a:pt x="679301" y="840889"/>
                    <a:pt x="685576" y="817581"/>
                    <a:pt x="704738" y="803574"/>
                  </a:cubicBezTo>
                  <a:cubicBezTo>
                    <a:pt x="723900" y="789454"/>
                    <a:pt x="755837" y="784524"/>
                    <a:pt x="774887" y="770517"/>
                  </a:cubicBezTo>
                  <a:cubicBezTo>
                    <a:pt x="788670" y="751242"/>
                    <a:pt x="787549" y="727150"/>
                    <a:pt x="801333" y="707764"/>
                  </a:cubicBezTo>
                  <a:cubicBezTo>
                    <a:pt x="815116" y="688489"/>
                    <a:pt x="844027" y="673922"/>
                    <a:pt x="857810" y="654536"/>
                  </a:cubicBezTo>
                  <a:cubicBezTo>
                    <a:pt x="864982" y="631900"/>
                    <a:pt x="856466" y="609376"/>
                    <a:pt x="863637" y="586740"/>
                  </a:cubicBezTo>
                  <a:cubicBezTo>
                    <a:pt x="870585" y="563880"/>
                    <a:pt x="893557" y="541132"/>
                    <a:pt x="900729" y="518496"/>
                  </a:cubicBezTo>
                  <a:close/>
                  <a:moveTo>
                    <a:pt x="861284" y="583939"/>
                  </a:moveTo>
                  <a:cubicBezTo>
                    <a:pt x="851087" y="603997"/>
                    <a:pt x="826098" y="621814"/>
                    <a:pt x="815788" y="641873"/>
                  </a:cubicBezTo>
                  <a:cubicBezTo>
                    <a:pt x="805591" y="661932"/>
                    <a:pt x="810073" y="684343"/>
                    <a:pt x="799876" y="704402"/>
                  </a:cubicBezTo>
                  <a:cubicBezTo>
                    <a:pt x="783964" y="720314"/>
                    <a:pt x="754716" y="729503"/>
                    <a:pt x="738692" y="745415"/>
                  </a:cubicBezTo>
                  <a:cubicBezTo>
                    <a:pt x="722779" y="761328"/>
                    <a:pt x="720202" y="784076"/>
                    <a:pt x="704178" y="799988"/>
                  </a:cubicBezTo>
                  <a:cubicBezTo>
                    <a:pt x="684119" y="810185"/>
                    <a:pt x="653415" y="809849"/>
                    <a:pt x="633356" y="820159"/>
                  </a:cubicBezTo>
                  <a:cubicBezTo>
                    <a:pt x="613298" y="830356"/>
                    <a:pt x="603773" y="851199"/>
                    <a:pt x="583714" y="861396"/>
                  </a:cubicBezTo>
                  <a:cubicBezTo>
                    <a:pt x="561415" y="864870"/>
                    <a:pt x="532392" y="855121"/>
                    <a:pt x="510092" y="858595"/>
                  </a:cubicBezTo>
                  <a:cubicBezTo>
                    <a:pt x="487792" y="862069"/>
                    <a:pt x="472328" y="878989"/>
                    <a:pt x="450140" y="882463"/>
                  </a:cubicBezTo>
                  <a:cubicBezTo>
                    <a:pt x="427841" y="878989"/>
                    <a:pt x="403300" y="860612"/>
                    <a:pt x="381000" y="857138"/>
                  </a:cubicBezTo>
                  <a:cubicBezTo>
                    <a:pt x="358700" y="853552"/>
                    <a:pt x="338866" y="864870"/>
                    <a:pt x="316566" y="861284"/>
                  </a:cubicBezTo>
                  <a:cubicBezTo>
                    <a:pt x="296508" y="851087"/>
                    <a:pt x="278690" y="825986"/>
                    <a:pt x="258632" y="815788"/>
                  </a:cubicBezTo>
                  <a:cubicBezTo>
                    <a:pt x="238573" y="805591"/>
                    <a:pt x="216161" y="810073"/>
                    <a:pt x="195991" y="799876"/>
                  </a:cubicBezTo>
                  <a:cubicBezTo>
                    <a:pt x="180079" y="783964"/>
                    <a:pt x="170890" y="754716"/>
                    <a:pt x="154977" y="738692"/>
                  </a:cubicBezTo>
                  <a:cubicBezTo>
                    <a:pt x="139065" y="722779"/>
                    <a:pt x="116317" y="720090"/>
                    <a:pt x="100405" y="704178"/>
                  </a:cubicBezTo>
                  <a:cubicBezTo>
                    <a:pt x="90207" y="684119"/>
                    <a:pt x="90544" y="653415"/>
                    <a:pt x="80234" y="633357"/>
                  </a:cubicBezTo>
                  <a:cubicBezTo>
                    <a:pt x="70037" y="613298"/>
                    <a:pt x="49194" y="603773"/>
                    <a:pt x="38996" y="583714"/>
                  </a:cubicBezTo>
                  <a:cubicBezTo>
                    <a:pt x="35523" y="561415"/>
                    <a:pt x="45272" y="532391"/>
                    <a:pt x="41798" y="510092"/>
                  </a:cubicBezTo>
                  <a:cubicBezTo>
                    <a:pt x="38212" y="487792"/>
                    <a:pt x="21403" y="472328"/>
                    <a:pt x="17929" y="450140"/>
                  </a:cubicBezTo>
                  <a:cubicBezTo>
                    <a:pt x="21515" y="427841"/>
                    <a:pt x="39781" y="403300"/>
                    <a:pt x="43255" y="381000"/>
                  </a:cubicBezTo>
                  <a:cubicBezTo>
                    <a:pt x="46729" y="358700"/>
                    <a:pt x="35523" y="338866"/>
                    <a:pt x="39109" y="316566"/>
                  </a:cubicBezTo>
                  <a:cubicBezTo>
                    <a:pt x="49306" y="296508"/>
                    <a:pt x="74407" y="278690"/>
                    <a:pt x="84604" y="258632"/>
                  </a:cubicBezTo>
                  <a:cubicBezTo>
                    <a:pt x="94802" y="238573"/>
                    <a:pt x="90319" y="216161"/>
                    <a:pt x="100517" y="195991"/>
                  </a:cubicBezTo>
                  <a:cubicBezTo>
                    <a:pt x="116429" y="180079"/>
                    <a:pt x="145676" y="170890"/>
                    <a:pt x="161701" y="154977"/>
                  </a:cubicBezTo>
                  <a:cubicBezTo>
                    <a:pt x="177613" y="139065"/>
                    <a:pt x="180303" y="116317"/>
                    <a:pt x="196215" y="100405"/>
                  </a:cubicBezTo>
                  <a:cubicBezTo>
                    <a:pt x="216274" y="90207"/>
                    <a:pt x="246978" y="90544"/>
                    <a:pt x="267036" y="80234"/>
                  </a:cubicBezTo>
                  <a:cubicBezTo>
                    <a:pt x="287095" y="70037"/>
                    <a:pt x="296620" y="49194"/>
                    <a:pt x="316678" y="38996"/>
                  </a:cubicBezTo>
                  <a:cubicBezTo>
                    <a:pt x="338978" y="35523"/>
                    <a:pt x="368001" y="45272"/>
                    <a:pt x="390301" y="41798"/>
                  </a:cubicBezTo>
                  <a:cubicBezTo>
                    <a:pt x="412601" y="38324"/>
                    <a:pt x="428065" y="21403"/>
                    <a:pt x="450252" y="17929"/>
                  </a:cubicBezTo>
                  <a:cubicBezTo>
                    <a:pt x="472552" y="21403"/>
                    <a:pt x="497093" y="39781"/>
                    <a:pt x="519393" y="43255"/>
                  </a:cubicBezTo>
                  <a:cubicBezTo>
                    <a:pt x="541692" y="46841"/>
                    <a:pt x="561527" y="35523"/>
                    <a:pt x="583827" y="39109"/>
                  </a:cubicBezTo>
                  <a:cubicBezTo>
                    <a:pt x="603885" y="49306"/>
                    <a:pt x="621702" y="74407"/>
                    <a:pt x="641761" y="84604"/>
                  </a:cubicBezTo>
                  <a:cubicBezTo>
                    <a:pt x="661819" y="94802"/>
                    <a:pt x="684231" y="90319"/>
                    <a:pt x="704402" y="100517"/>
                  </a:cubicBezTo>
                  <a:cubicBezTo>
                    <a:pt x="720314" y="116429"/>
                    <a:pt x="729503" y="145676"/>
                    <a:pt x="745415" y="161701"/>
                  </a:cubicBezTo>
                  <a:cubicBezTo>
                    <a:pt x="761328" y="177613"/>
                    <a:pt x="784076" y="180303"/>
                    <a:pt x="799988" y="196215"/>
                  </a:cubicBezTo>
                  <a:cubicBezTo>
                    <a:pt x="810185" y="216274"/>
                    <a:pt x="809849" y="246978"/>
                    <a:pt x="820159" y="267036"/>
                  </a:cubicBezTo>
                  <a:cubicBezTo>
                    <a:pt x="830356" y="287095"/>
                    <a:pt x="851199" y="296620"/>
                    <a:pt x="861396" y="316678"/>
                  </a:cubicBezTo>
                  <a:cubicBezTo>
                    <a:pt x="864982" y="338978"/>
                    <a:pt x="855121" y="368001"/>
                    <a:pt x="858595" y="390301"/>
                  </a:cubicBezTo>
                  <a:cubicBezTo>
                    <a:pt x="862069" y="412601"/>
                    <a:pt x="878989" y="428065"/>
                    <a:pt x="882463" y="450252"/>
                  </a:cubicBezTo>
                  <a:cubicBezTo>
                    <a:pt x="878989" y="472552"/>
                    <a:pt x="860612" y="497093"/>
                    <a:pt x="857138" y="519393"/>
                  </a:cubicBezTo>
                  <a:cubicBezTo>
                    <a:pt x="853664" y="541692"/>
                    <a:pt x="864870" y="561639"/>
                    <a:pt x="861284" y="583939"/>
                  </a:cubicBezTo>
                  <a:close/>
                </a:path>
              </a:pathLst>
            </a:custGeom>
            <a:solidFill>
              <a:schemeClr val="accent1">
                <a:lumMod val="20000"/>
                <a:lumOff val="80000"/>
              </a:schemeClr>
            </a:solidFill>
            <a:ln w="1121" cap="flat">
              <a:solidFill>
                <a:schemeClr val="accent1">
                  <a:lumMod val="40000"/>
                  <a:lumOff val="60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50" name="speech_5" title="Icon of two overlapping chat bubbles">
            <a:extLst>
              <a:ext uri="{FF2B5EF4-FFF2-40B4-BE49-F238E27FC236}">
                <a16:creationId xmlns:a16="http://schemas.microsoft.com/office/drawing/2014/main" id="{67F4176C-9719-4FAE-B868-A6C85396C8E0}"/>
              </a:ext>
            </a:extLst>
          </p:cNvPr>
          <p:cNvSpPr>
            <a:spLocks noChangeAspect="1" noEditPoints="1"/>
          </p:cNvSpPr>
          <p:nvPr/>
        </p:nvSpPr>
        <p:spPr bwMode="auto">
          <a:xfrm>
            <a:off x="6208431" y="1886754"/>
            <a:ext cx="325720" cy="254678"/>
          </a:xfrm>
          <a:custGeom>
            <a:avLst/>
            <a:gdLst>
              <a:gd name="T0" fmla="*/ 167 w 243"/>
              <a:gd name="T1" fmla="*/ 56 h 190"/>
              <a:gd name="T2" fmla="*/ 167 w 243"/>
              <a:gd name="T3" fmla="*/ 114 h 190"/>
              <a:gd name="T4" fmla="*/ 60 w 243"/>
              <a:gd name="T5" fmla="*/ 114 h 190"/>
              <a:gd name="T6" fmla="*/ 21 w 243"/>
              <a:gd name="T7" fmla="*/ 155 h 190"/>
              <a:gd name="T8" fmla="*/ 21 w 243"/>
              <a:gd name="T9" fmla="*/ 114 h 190"/>
              <a:gd name="T10" fmla="*/ 0 w 243"/>
              <a:gd name="T11" fmla="*/ 114 h 190"/>
              <a:gd name="T12" fmla="*/ 0 w 243"/>
              <a:gd name="T13" fmla="*/ 0 h 190"/>
              <a:gd name="T14" fmla="*/ 167 w 243"/>
              <a:gd name="T15" fmla="*/ 0 h 190"/>
              <a:gd name="T16" fmla="*/ 167 w 243"/>
              <a:gd name="T17" fmla="*/ 56 h 190"/>
              <a:gd name="T18" fmla="*/ 77 w 243"/>
              <a:gd name="T19" fmla="*/ 114 h 190"/>
              <a:gd name="T20" fmla="*/ 77 w 243"/>
              <a:gd name="T21" fmla="*/ 150 h 190"/>
              <a:gd name="T22" fmla="*/ 183 w 243"/>
              <a:gd name="T23" fmla="*/ 150 h 190"/>
              <a:gd name="T24" fmla="*/ 222 w 243"/>
              <a:gd name="T25" fmla="*/ 190 h 190"/>
              <a:gd name="T26" fmla="*/ 222 w 243"/>
              <a:gd name="T27" fmla="*/ 150 h 190"/>
              <a:gd name="T28" fmla="*/ 243 w 243"/>
              <a:gd name="T29" fmla="*/ 150 h 190"/>
              <a:gd name="T30" fmla="*/ 243 w 243"/>
              <a:gd name="T31" fmla="*/ 36 h 190"/>
              <a:gd name="T32" fmla="*/ 167 w 243"/>
              <a:gd name="T33" fmla="*/ 3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3" h="190">
                <a:moveTo>
                  <a:pt x="167" y="56"/>
                </a:moveTo>
                <a:lnTo>
                  <a:pt x="167" y="114"/>
                </a:lnTo>
                <a:lnTo>
                  <a:pt x="60" y="114"/>
                </a:lnTo>
                <a:lnTo>
                  <a:pt x="21" y="155"/>
                </a:lnTo>
                <a:lnTo>
                  <a:pt x="21" y="114"/>
                </a:lnTo>
                <a:lnTo>
                  <a:pt x="0" y="114"/>
                </a:lnTo>
                <a:lnTo>
                  <a:pt x="0" y="0"/>
                </a:lnTo>
                <a:lnTo>
                  <a:pt x="167" y="0"/>
                </a:lnTo>
                <a:lnTo>
                  <a:pt x="167" y="56"/>
                </a:lnTo>
                <a:moveTo>
                  <a:pt x="77" y="114"/>
                </a:moveTo>
                <a:lnTo>
                  <a:pt x="77" y="150"/>
                </a:lnTo>
                <a:lnTo>
                  <a:pt x="183" y="150"/>
                </a:lnTo>
                <a:lnTo>
                  <a:pt x="222" y="190"/>
                </a:lnTo>
                <a:lnTo>
                  <a:pt x="222" y="150"/>
                </a:lnTo>
                <a:lnTo>
                  <a:pt x="243" y="150"/>
                </a:lnTo>
                <a:lnTo>
                  <a:pt x="243" y="36"/>
                </a:lnTo>
                <a:lnTo>
                  <a:pt x="167" y="36"/>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3" name="TextBox 42">
            <a:extLst>
              <a:ext uri="{FF2B5EF4-FFF2-40B4-BE49-F238E27FC236}">
                <a16:creationId xmlns:a16="http://schemas.microsoft.com/office/drawing/2014/main" id="{CE96650B-10FE-490F-967A-21506C4D147E}"/>
              </a:ext>
            </a:extLst>
          </p:cNvPr>
          <p:cNvSpPr txBox="1"/>
          <p:nvPr/>
        </p:nvSpPr>
        <p:spPr>
          <a:xfrm>
            <a:off x="6000958" y="2624116"/>
            <a:ext cx="5413248" cy="3535384"/>
          </a:xfrm>
          <a:prstGeom prst="rect">
            <a:avLst/>
          </a:prstGeom>
          <a:noFill/>
        </p:spPr>
        <p:txBody>
          <a:bodyPr wrap="square" lIns="0" tIns="0" rIns="0" bIns="0">
            <a:noAutofit/>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kumimoji="0" lang="en-US" sz="2000" b="0" i="0" u="none" strike="noStrike" kern="1200" cap="none" spc="0" normalizeH="0" baseline="0" noProof="0">
                <a:ln>
                  <a:noFill/>
                </a:ln>
                <a:solidFill>
                  <a:srgbClr val="0A1B45"/>
                </a:solidFill>
                <a:effectLst/>
                <a:uLnTx/>
                <a:uFillTx/>
                <a:latin typeface="Segoe UI Semibold"/>
                <a:ea typeface="+mn-ea"/>
                <a:cs typeface="+mn-cs"/>
              </a:rPr>
              <a:t>Make telemetry investments repeatable and cross-customer</a:t>
            </a:r>
          </a:p>
          <a:p>
            <a:pPr marL="355600" marR="0" lvl="0" indent="-2921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Business sponsor must know about</a:t>
            </a:r>
          </a:p>
          <a:p>
            <a:pPr marL="584200" marR="0" lvl="0" indent="-217488" algn="l" defTabSz="914400" rtl="0" eaLnBrk="1" fontAlgn="auto" latinLnBrk="0" hangingPunct="1">
              <a:lnSpc>
                <a:spcPct val="100000"/>
              </a:lnSpc>
              <a:spcBef>
                <a:spcPts val="200"/>
              </a:spcBef>
              <a:spcAft>
                <a:spcPts val="3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Funnel reporting from the Application Insights portal </a:t>
            </a:r>
            <a:br>
              <a:rPr kumimoji="0" lang="en-US" sz="1400" b="0" i="0" u="none" strike="noStrike" kern="1200" cap="none" spc="0" normalizeH="0" baseline="0" noProof="0">
                <a:ln>
                  <a:noFill/>
                </a:ln>
                <a:solidFill>
                  <a:srgbClr val="000000"/>
                </a:solidFill>
                <a:effectLst/>
                <a:uLnTx/>
                <a:uFillTx/>
                <a:latin typeface="Segoe UI"/>
                <a:ea typeface="+mn-ea"/>
                <a:cs typeface="+mn-cs"/>
              </a:rPr>
            </a:br>
            <a:r>
              <a:rPr kumimoji="0" lang="en-US" sz="1400" b="0" i="0" u="none" strike="noStrike" kern="1200" cap="none" spc="0" normalizeH="0" baseline="0" noProof="0">
                <a:ln>
                  <a:noFill/>
                </a:ln>
                <a:solidFill>
                  <a:srgbClr val="000000"/>
                </a:solidFill>
                <a:effectLst/>
                <a:uLnTx/>
                <a:uFillTx/>
                <a:latin typeface="Segoe UI"/>
                <a:ea typeface="+mn-ea"/>
                <a:cs typeface="+mn-cs"/>
              </a:rPr>
              <a:t>(how are users using the product)</a:t>
            </a:r>
          </a:p>
          <a:p>
            <a:pPr marL="584200" marR="0" lvl="0" indent="-217488" algn="l" defTabSz="914400" rtl="0" eaLnBrk="1" fontAlgn="auto" latinLnBrk="0" hangingPunct="1">
              <a:lnSpc>
                <a:spcPct val="100000"/>
              </a:lnSpc>
              <a:spcBef>
                <a:spcPts val="200"/>
              </a:spcBef>
              <a:spcAft>
                <a:spcPts val="3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Extension lifecycle signal (lifecycle reporting across customers)</a:t>
            </a:r>
          </a:p>
          <a:p>
            <a:pPr marL="355600" marR="0" lvl="0" indent="-292100" algn="l" defTabSz="914400" rtl="0" eaLnBrk="1" fontAlgn="auto" latinLnBrk="0" hangingPunct="1">
              <a:lnSpc>
                <a:spcPct val="100000"/>
              </a:lnSpc>
              <a:spcBef>
                <a:spcPts val="600"/>
              </a:spcBef>
              <a:spcAft>
                <a:spcPts val="0"/>
              </a:spcAft>
              <a:buClrTx/>
              <a:buSzTx/>
              <a:buFont typeface="+mj-lt"/>
              <a:buAutoNum type="arabicPeriod" startAt="2"/>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Technical sponsor must know about</a:t>
            </a:r>
          </a:p>
          <a:p>
            <a:pPr marL="584200" marR="0" lvl="0" indent="-217488" algn="l" defTabSz="914400" rtl="0" eaLnBrk="1" fontAlgn="auto" latinLnBrk="0" hangingPunct="1">
              <a:lnSpc>
                <a:spcPct val="100000"/>
              </a:lnSpc>
              <a:spcBef>
                <a:spcPts val="200"/>
              </a:spcBef>
              <a:spcAft>
                <a:spcPts val="3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How to do custom telemetry in extensions</a:t>
            </a:r>
          </a:p>
          <a:p>
            <a:pPr marL="584200" marR="0" lvl="0" indent="-217488" algn="l" defTabSz="914400" rtl="0" eaLnBrk="1" fontAlgn="auto" latinLnBrk="0" hangingPunct="1">
              <a:lnSpc>
                <a:spcPct val="100000"/>
              </a:lnSpc>
              <a:spcBef>
                <a:spcPts val="200"/>
              </a:spcBef>
              <a:spcAft>
                <a:spcPts val="3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Query telemetry using KQL</a:t>
            </a:r>
          </a:p>
          <a:p>
            <a:pPr marL="584200" marR="0" lvl="0" indent="-217488" algn="l" defTabSz="914400" rtl="0" eaLnBrk="1" fontAlgn="auto" latinLnBrk="0" hangingPunct="1">
              <a:lnSpc>
                <a:spcPct val="100000"/>
              </a:lnSpc>
              <a:spcBef>
                <a:spcPts val="200"/>
              </a:spcBef>
              <a:spcAft>
                <a:spcPts val="3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How to make your own Power BI reports on telemetry data</a:t>
            </a:r>
          </a:p>
          <a:p>
            <a:pPr marL="584200" marR="0" lvl="0" indent="-217488" algn="l" defTabSz="914400" rtl="0" eaLnBrk="1" fontAlgn="auto" latinLnBrk="0" hangingPunct="1">
              <a:lnSpc>
                <a:spcPct val="100000"/>
              </a:lnSpc>
              <a:spcBef>
                <a:spcPts val="200"/>
              </a:spcBef>
              <a:spcAft>
                <a:spcPts val="3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How to export telemetry data to a data lake</a:t>
            </a:r>
          </a:p>
        </p:txBody>
      </p:sp>
      <p:pic>
        <p:nvPicPr>
          <p:cNvPr id="27" name="Picture 26">
            <a:extLst>
              <a:ext uri="{FF2B5EF4-FFF2-40B4-BE49-F238E27FC236}">
                <a16:creationId xmlns:a16="http://schemas.microsoft.com/office/drawing/2014/main" id="{88C82E89-C5F1-424A-8AA9-F1C78049CB59}"/>
              </a:ext>
            </a:extLst>
          </p:cNvPr>
          <p:cNvPicPr>
            <a:picLocks noChangeAspect="1"/>
          </p:cNvPicPr>
          <p:nvPr/>
        </p:nvPicPr>
        <p:blipFill>
          <a:blip r:embed="rId2"/>
          <a:stretch>
            <a:fillRect/>
          </a:stretch>
        </p:blipFill>
        <p:spPr>
          <a:xfrm>
            <a:off x="7808977" y="201489"/>
            <a:ext cx="3794760" cy="1065709"/>
          </a:xfrm>
          <a:prstGeom prst="rect">
            <a:avLst/>
          </a:prstGeom>
        </p:spPr>
      </p:pic>
    </p:spTree>
    <p:extLst>
      <p:ext uri="{BB962C8B-B14F-4D97-AF65-F5344CB8AC3E}">
        <p14:creationId xmlns:p14="http://schemas.microsoft.com/office/powerpoint/2010/main" val="2741888132"/>
      </p:ext>
    </p:extLst>
  </p:cSld>
  <p:clrMapOvr>
    <a:masterClrMapping/>
  </p:clrMapOvr>
  <mc:AlternateContent xmlns:mc="http://schemas.openxmlformats.org/markup-compatibility/2006" xmlns:p14="http://schemas.microsoft.com/office/powerpoint/2010/main">
    <mc:Choice Requires="p14">
      <p:transition spd="slow" p14:dur="2000" advTm="206639"/>
    </mc:Choice>
    <mc:Fallback xmlns="">
      <p:transition spd="slow" advTm="206639"/>
    </mc:Fallback>
  </mc:AlternateContent>
  <p:extLst>
    <p:ext uri="{3A86A75C-4F4B-4683-9AE1-C65F6400EC91}">
      <p14:laserTraceLst xmlns:p14="http://schemas.microsoft.com/office/powerpoint/2010/main">
        <p14:tracePtLst>
          <p14:tracePt t="3470" x="1438275" y="2397125"/>
          <p14:tracePt t="45890" x="1438275" y="2405063"/>
          <p14:tracePt t="45897" x="1431925" y="2432050"/>
          <p14:tracePt t="45905" x="1423988" y="2466975"/>
          <p14:tracePt t="45925" x="1423988" y="2520950"/>
          <p14:tracePt t="45930" x="1423988" y="2541588"/>
          <p14:tracePt t="45940" x="1423988" y="2555875"/>
          <p14:tracePt t="45946" x="1423988" y="2597150"/>
          <p14:tracePt t="45954" x="1423988" y="2617788"/>
          <p14:tracePt t="45961" x="1423988" y="2638425"/>
          <p14:tracePt t="45969" x="1423988" y="2644775"/>
          <p14:tracePt t="45977" x="1423988" y="2657475"/>
          <p14:tracePt t="45986" x="1423988" y="2678113"/>
          <p14:tracePt t="45994" x="1423988" y="2692400"/>
          <p14:tracePt t="46002" x="1423988" y="2713038"/>
          <p14:tracePt t="46008" x="1431925" y="2733675"/>
          <p14:tracePt t="46016" x="1431925" y="2747963"/>
          <p14:tracePt t="46024" x="1431925" y="2768600"/>
          <p14:tracePt t="46032" x="1431925" y="2781300"/>
          <p14:tracePt t="46040" x="1431925" y="2801938"/>
          <p14:tracePt t="46057" x="1431925" y="2843213"/>
          <p14:tracePt t="46066" x="1431925" y="2857500"/>
          <p14:tracePt t="46073" x="1431925" y="2878138"/>
          <p14:tracePt t="46075" x="1431925" y="2905125"/>
          <p14:tracePt t="46082" x="1431925" y="2925763"/>
          <p14:tracePt t="46089" x="1431925" y="2938463"/>
          <p14:tracePt t="46097" x="1431925" y="2959100"/>
          <p14:tracePt t="46106" x="1431925" y="2973388"/>
          <p14:tracePt t="46114" x="1431925" y="2994025"/>
          <p14:tracePt t="46122" x="1431925" y="3014663"/>
          <p14:tracePt t="46129" x="1431925" y="3028950"/>
          <p14:tracePt t="46136" x="1431925" y="3048000"/>
          <p14:tracePt t="46148" x="1431925" y="3062288"/>
          <p14:tracePt t="46155" x="1431925" y="3082925"/>
          <p14:tracePt t="46162" x="1431925" y="3097213"/>
          <p14:tracePt t="46170" x="1431925" y="3130550"/>
          <p14:tracePt t="46178" x="1431925" y="3144838"/>
          <p14:tracePt t="46184" x="1431925" y="3165475"/>
          <p14:tracePt t="46193" x="1431925" y="3171825"/>
          <p14:tracePt t="46204" x="1431925" y="3186113"/>
          <p14:tracePt t="46220" x="1431925" y="3213100"/>
          <p14:tracePt t="46227" x="1431925" y="3227388"/>
          <p14:tracePt t="46234" x="1431925" y="3240088"/>
          <p14:tracePt t="46241" x="1431925" y="3248025"/>
          <p14:tracePt t="46249" x="1431925" y="3254375"/>
          <p14:tracePt t="46256" x="1431925" y="3260725"/>
          <p14:tracePt t="46264" x="1431925" y="3268663"/>
          <p14:tracePt t="46273" x="1431925" y="3275013"/>
          <p14:tracePt t="46289" x="1431925" y="3281363"/>
          <p14:tracePt t="46297" x="1431925" y="3289300"/>
          <p14:tracePt t="46313" x="1431925" y="3302000"/>
          <p14:tracePt t="46319" x="1431925" y="3308350"/>
          <p14:tracePt t="46324" x="1431925" y="3316288"/>
          <p14:tracePt t="46331" x="1431925" y="3322638"/>
          <p14:tracePt t="46339" x="1431925" y="3336925"/>
          <p14:tracePt t="46361" x="1431925" y="3357563"/>
          <p14:tracePt t="46379" x="1431925" y="3378200"/>
          <p14:tracePt t="46386" x="1444625" y="3390900"/>
          <p14:tracePt t="46402" x="1444625" y="3411538"/>
          <p14:tracePt t="46409" x="1452563" y="3432175"/>
          <p14:tracePt t="46416" x="1452563" y="3438525"/>
          <p14:tracePt t="46424" x="1452563" y="3446463"/>
          <p14:tracePt t="46432" x="1452563" y="3452813"/>
          <p14:tracePt t="46442" x="1458913" y="3467100"/>
          <p14:tracePt t="46449" x="1473200" y="3487738"/>
          <p14:tracePt t="46457" x="1473200" y="3508375"/>
          <p14:tracePt t="46468" x="1473200" y="3514725"/>
          <p14:tracePt t="46477" x="1473200" y="3529013"/>
          <p14:tracePt t="46483" x="1479550" y="3535363"/>
          <p14:tracePt t="46492" x="1479550" y="3549650"/>
          <p14:tracePt t="46497" x="1479550" y="3556000"/>
          <p14:tracePt t="46506" x="1485900" y="3568700"/>
          <p14:tracePt t="46601" x="1485900" y="3576638"/>
          <p14:tracePt t="46731" x="1485900" y="3568700"/>
          <p14:tracePt t="46740" x="1479550" y="3556000"/>
          <p14:tracePt t="46747" x="1458913" y="3541713"/>
          <p14:tracePt t="46755" x="1438275" y="3535363"/>
          <p14:tracePt t="46762" x="1423988" y="3535363"/>
          <p14:tracePt t="46772" x="1411288" y="3529013"/>
          <p14:tracePt t="46779" x="1390650" y="3529013"/>
          <p14:tracePt t="46786" x="1370013" y="3514725"/>
          <p14:tracePt t="46794" x="1349375" y="3514725"/>
          <p14:tracePt t="46810" x="1343025" y="3521075"/>
          <p14:tracePt t="46818" x="1308100" y="3521075"/>
          <p14:tracePt t="46827" x="1287463" y="3529013"/>
          <p14:tracePt t="46833" x="1274763" y="3529013"/>
          <p14:tracePt t="46849" x="1254125" y="3535363"/>
          <p14:tracePt t="46857" x="1239838" y="3535363"/>
          <p14:tracePt t="46883" x="1219200" y="3535363"/>
          <p14:tracePt t="46914" x="1212850" y="3535363"/>
          <p14:tracePt t="46936" x="1204913" y="3535363"/>
          <p14:tracePt t="46945" x="1198563" y="3535363"/>
          <p14:tracePt t="46954" x="1192213" y="3535363"/>
          <p14:tracePt t="46964" x="1177925" y="3535363"/>
          <p14:tracePt t="46978" x="1171575" y="3529013"/>
          <p14:tracePt t="46986" x="1171575" y="3521075"/>
          <p14:tracePt t="47001" x="1163638" y="3514725"/>
          <p14:tracePt t="47009" x="1157288" y="3494088"/>
          <p14:tracePt t="47017" x="1157288" y="3479800"/>
          <p14:tracePt t="47026" x="1150938" y="3459163"/>
          <p14:tracePt t="47033" x="1136650" y="3419475"/>
          <p14:tracePt t="47042" x="1130300" y="3398838"/>
          <p14:tracePt t="47049" x="1116013" y="3390900"/>
          <p14:tracePt t="47060" x="1109663" y="3370263"/>
          <p14:tracePt t="47082" x="1103313" y="3363913"/>
          <p14:tracePt t="47420" x="1095375" y="3363913"/>
          <p14:tracePt t="47428" x="1089025" y="3363913"/>
          <p14:tracePt t="47434" x="1082675" y="3363913"/>
          <p14:tracePt t="47456" x="1074738" y="3363913"/>
          <p14:tracePt t="47504" x="1062038" y="3363913"/>
          <p14:tracePt t="47512" x="1054100" y="3363913"/>
          <p14:tracePt t="47521" x="1041400" y="3363913"/>
          <p14:tracePt t="47530" x="1020763" y="3363913"/>
          <p14:tracePt t="47538" x="1014413" y="3357563"/>
          <p14:tracePt t="47554" x="1006475" y="3357563"/>
          <p14:tracePt t="47568" x="1000125" y="3349625"/>
          <p14:tracePt t="47603" x="993775" y="3349625"/>
          <p14:tracePt t="47690" x="979488" y="3328988"/>
          <p14:tracePt t="47699" x="979488" y="3322638"/>
          <p14:tracePt t="47710" x="979488" y="3308350"/>
          <p14:tracePt t="47716" x="979488" y="3289300"/>
          <p14:tracePt t="47775" x="979488" y="3275013"/>
          <p14:tracePt t="48507" x="993775" y="3275013"/>
          <p14:tracePt t="48527" x="1000125" y="3275013"/>
          <p14:tracePt t="48700" x="1020763" y="3281363"/>
          <p14:tracePt t="48714" x="1027113" y="3302000"/>
          <p14:tracePt t="48723" x="1035050" y="3308350"/>
          <p14:tracePt t="48927" x="1041400" y="3316288"/>
          <p14:tracePt t="49051" x="1035050" y="3316288"/>
          <p14:tracePt t="49802" x="1047750" y="3316288"/>
          <p14:tracePt t="49826" x="1062038" y="3316288"/>
          <p14:tracePt t="57294" x="1062038" y="3308350"/>
          <p14:tracePt t="57308" x="1062038" y="3295650"/>
          <p14:tracePt t="57312" x="1089025" y="3219450"/>
          <p14:tracePt t="57317" x="1116013" y="3144838"/>
          <p14:tracePt t="57322" x="1123950" y="3082925"/>
          <p14:tracePt t="57332" x="1150938" y="3035300"/>
          <p14:tracePt t="57341" x="1198563" y="2973388"/>
          <p14:tracePt t="57347" x="1212850" y="2952750"/>
          <p14:tracePt t="57356" x="1246188" y="2905125"/>
          <p14:tracePt t="57363" x="1254125" y="2890838"/>
          <p14:tracePt t="57371" x="1274763" y="2857500"/>
          <p14:tracePt t="57378" x="1293813" y="2836863"/>
          <p14:tracePt t="57387" x="1293813" y="2828925"/>
          <p14:tracePt t="57395" x="1308100" y="2816225"/>
          <p14:tracePt t="57402" x="1308100" y="2808288"/>
          <p14:tracePt t="57411" x="1314450" y="2795588"/>
          <p14:tracePt t="57418" x="1328738" y="2781300"/>
          <p14:tracePt t="57427" x="1335088" y="2774950"/>
          <p14:tracePt t="57440" x="1343025" y="2754313"/>
          <p14:tracePt t="57459" x="1349375" y="2740025"/>
          <p14:tracePt t="57572" x="1363663" y="2719388"/>
          <p14:tracePt t="57587" x="1363663" y="2698750"/>
          <p14:tracePt t="57595" x="1363663" y="2671763"/>
          <p14:tracePt t="57602" x="1363663" y="2651125"/>
          <p14:tracePt t="57610" x="1370013" y="2624138"/>
          <p14:tracePt t="57618" x="1370013" y="2597150"/>
          <p14:tracePt t="57627" x="1384300" y="2576513"/>
          <p14:tracePt t="57640" x="1390650" y="2555875"/>
          <p14:tracePt t="57649" x="1390650" y="2547938"/>
          <p14:tracePt t="57653" x="1390650" y="2541588"/>
          <p14:tracePt t="57663" x="1397000" y="2535238"/>
          <p14:tracePt t="57667" x="1397000" y="2527300"/>
          <p14:tracePt t="57699" x="1403350" y="2508250"/>
          <p14:tracePt t="57867" x="1403350" y="2500313"/>
          <p14:tracePt t="57875" x="1417638" y="2493963"/>
          <p14:tracePt t="57882" x="1423988" y="2487613"/>
          <p14:tracePt t="57890" x="1423988" y="2459038"/>
          <p14:tracePt t="57898" x="1438275" y="2452688"/>
          <p14:tracePt t="57906" x="1438275" y="2432050"/>
          <p14:tracePt t="57931" x="1452563" y="2411413"/>
          <p14:tracePt t="57937" x="1458913" y="2405063"/>
          <p14:tracePt t="57942" x="1458913" y="2397125"/>
          <p14:tracePt t="57955" x="1458913" y="2384425"/>
          <p14:tracePt t="82070" x="1465263" y="2384425"/>
          <p14:tracePt t="82238" x="1465263" y="2390775"/>
          <p14:tracePt t="82246" x="1452563" y="2417763"/>
          <p14:tracePt t="82253" x="1452563" y="2432050"/>
          <p14:tracePt t="82261" x="1452563" y="2487613"/>
          <p14:tracePt t="82269" x="1452563" y="2508250"/>
          <p14:tracePt t="82280" x="1452563" y="2527300"/>
          <p14:tracePt t="82288" x="1452563" y="2541588"/>
          <p14:tracePt t="82294" x="1458913" y="2562225"/>
          <p14:tracePt t="82303" x="1465263" y="2589213"/>
          <p14:tracePt t="82311" x="1500188" y="2609850"/>
          <p14:tracePt t="82318" x="1533525" y="2657475"/>
          <p14:tracePt t="82326" x="1616075" y="2698750"/>
          <p14:tracePt t="82334" x="1725613" y="2740025"/>
          <p14:tracePt t="82347" x="1917700" y="2801938"/>
          <p14:tracePt t="82353" x="2184400" y="2898775"/>
          <p14:tracePt t="82362" x="2520950" y="2979738"/>
          <p14:tracePt t="82370" x="2855913" y="3089275"/>
          <p14:tracePt t="82376" x="3192463" y="3171825"/>
          <p14:tracePt t="82383" x="3554413" y="3260725"/>
          <p14:tracePt t="82390" x="3856038" y="3336925"/>
          <p14:tracePt t="82398" x="4075113" y="3390900"/>
          <p14:tracePt t="82406" x="4397375" y="3446463"/>
          <p14:tracePt t="82414" x="4651375" y="3500438"/>
          <p14:tracePt t="82422" x="4945063" y="3582988"/>
          <p14:tracePt t="82432" x="5157788" y="3617913"/>
          <p14:tracePt t="82438" x="5370513" y="3644900"/>
          <p14:tracePt t="82446" x="5513388" y="3679825"/>
          <p14:tracePt t="82454" x="5699125" y="3706813"/>
          <p14:tracePt t="82461" x="5862638" y="3719513"/>
          <p14:tracePt t="82469" x="6034088" y="3768725"/>
          <p14:tracePt t="82477" x="6219825" y="3795713"/>
          <p14:tracePt t="82485" x="6329363" y="3829050"/>
          <p14:tracePt t="82493" x="6513513" y="3857625"/>
          <p14:tracePt t="82502" x="6664325" y="3884613"/>
          <p14:tracePt t="82510" x="6842125" y="3919538"/>
          <p14:tracePt t="82518" x="7027863" y="3967163"/>
          <p14:tracePt t="82526" x="7212013" y="3994150"/>
          <p14:tracePt t="82534" x="7362825" y="4021138"/>
          <p14:tracePt t="82542" x="7493000" y="4056063"/>
          <p14:tracePt t="82549" x="7623175" y="4083050"/>
          <p14:tracePt t="82558" x="7788275" y="4097338"/>
          <p14:tracePt t="82568" x="7939088" y="4124325"/>
          <p14:tracePt t="82575" x="8116888" y="4124325"/>
          <p14:tracePt t="82582" x="8226425" y="4124325"/>
          <p14:tracePt t="82590" x="8389938" y="4124325"/>
          <p14:tracePt t="82602" x="8486775" y="4117975"/>
          <p14:tracePt t="82608" x="8561388" y="4110038"/>
          <p14:tracePt t="82615" x="8602663" y="4097338"/>
          <p14:tracePt t="82622" x="8643938" y="4097338"/>
          <p14:tracePt t="82630" x="8664575" y="4076700"/>
          <p14:tracePt t="82637" x="8685213" y="4076700"/>
          <p14:tracePt t="82651" x="8699500" y="4076700"/>
          <p14:tracePt t="82656" x="8718550" y="4056063"/>
          <p14:tracePt t="82662" x="8747125" y="4056063"/>
          <p14:tracePt t="82671" x="8767763" y="4049713"/>
          <p14:tracePt t="82679" x="8801100" y="4029075"/>
          <p14:tracePt t="82686" x="8809038" y="4021138"/>
          <p14:tracePt t="82704" x="8809038" y="4014788"/>
          <p14:tracePt t="82735" x="8821738" y="3994150"/>
          <p14:tracePt t="82742" x="8842375" y="3973513"/>
          <p14:tracePt t="82750" x="8877300" y="3946525"/>
          <p14:tracePt t="82759" x="8959850" y="3878263"/>
          <p14:tracePt t="82765" x="9028113" y="3822700"/>
          <p14:tracePt t="82774" x="9088438" y="3781425"/>
          <p14:tracePt t="82783" x="9150350" y="3748088"/>
          <p14:tracePt t="82790" x="9199563" y="3719513"/>
          <p14:tracePt t="82801" x="9232900" y="3692525"/>
          <p14:tracePt t="82807" x="9247188" y="3679825"/>
          <p14:tracePt t="82815" x="9267825" y="3671888"/>
          <p14:tracePt t="82830" x="9274175" y="3671888"/>
          <p14:tracePt t="82851" x="9294813" y="3665538"/>
          <p14:tracePt t="82862" x="9377363" y="3638550"/>
          <p14:tracePt t="82872" x="9424988" y="3617913"/>
          <p14:tracePt t="82879" x="9466263" y="3617913"/>
          <p14:tracePt t="82886" x="9520238" y="3597275"/>
          <p14:tracePt t="82893" x="9540875" y="3582988"/>
          <p14:tracePt t="82902" x="9582150" y="3576638"/>
          <p14:tracePt t="82966" x="9602788" y="3562350"/>
          <p14:tracePt t="82973" x="9623425" y="3562350"/>
          <p14:tracePt t="82981" x="9637713" y="3562350"/>
          <p14:tracePt t="82990" x="9658350" y="3562350"/>
          <p14:tracePt t="82997" x="9685338" y="3556000"/>
          <p14:tracePt t="83006" x="9705975" y="3549650"/>
          <p14:tracePt t="83014" x="9718675" y="3549650"/>
          <p14:tracePt t="83153" x="9698038" y="3549650"/>
          <p14:tracePt t="83163" x="9658350" y="3562350"/>
          <p14:tracePt t="83168" x="9637713" y="3562350"/>
          <p14:tracePt t="83174" x="9623425" y="3568700"/>
          <p14:tracePt t="83182" x="9609138" y="3568700"/>
          <p14:tracePt t="83199" x="9602788" y="3568700"/>
          <p14:tracePt t="83367" x="9596438" y="3568700"/>
          <p14:tracePt t="83382" x="9588500" y="3568700"/>
          <p14:tracePt t="83390" x="9575800" y="3568700"/>
          <p14:tracePt t="83419" x="9569450" y="3568700"/>
          <p14:tracePt t="84109" x="9575800" y="3568700"/>
          <p14:tracePt t="84114" x="9602788" y="3568700"/>
          <p14:tracePt t="84121" x="9637713" y="3562350"/>
          <p14:tracePt t="84126" x="9664700" y="3562350"/>
          <p14:tracePt t="84135" x="9671050" y="3556000"/>
          <p14:tracePt t="84143" x="9678988" y="3556000"/>
          <p14:tracePt t="84782" x="9671050" y="3549650"/>
          <p14:tracePt t="84862" x="9637713" y="3556000"/>
          <p14:tracePt t="84869" x="9629775" y="3556000"/>
          <p14:tracePt t="84877" x="9617075" y="3556000"/>
          <p14:tracePt t="84885" x="9609138" y="3556000"/>
          <p14:tracePt t="84967" x="9596438" y="3556000"/>
          <p14:tracePt t="84974" x="9582150" y="3562350"/>
          <p14:tracePt t="84991" x="9575800" y="3562350"/>
          <p14:tracePt t="84998" x="9569450" y="3568700"/>
          <p14:tracePt t="85062" x="9555163" y="3568700"/>
          <p14:tracePt t="85086" x="9548813" y="3568700"/>
          <p14:tracePt t="85094" x="9548813" y="3576638"/>
          <p14:tracePt t="85363" x="9548813" y="3582988"/>
          <p14:tracePt t="94975" x="9513888" y="3597275"/>
          <p14:tracePt t="94983" x="9466263" y="3617913"/>
          <p14:tracePt t="94991" x="9451975" y="3617913"/>
          <p14:tracePt t="94998" x="9431338" y="3624263"/>
          <p14:tracePt t="95008" x="9418638" y="3624263"/>
          <p14:tracePt t="95016" x="9369425" y="3638550"/>
          <p14:tracePt t="95024" x="9356725" y="3644900"/>
          <p14:tracePt t="95030" x="9321800" y="3644900"/>
          <p14:tracePt t="95039" x="9294813" y="3659188"/>
          <p14:tracePt t="95052" x="9253538" y="3665538"/>
          <p14:tracePt t="95066" x="9150350" y="3686175"/>
          <p14:tracePt t="95072" x="9075738" y="3713163"/>
          <p14:tracePt t="95081" x="9007475" y="3740150"/>
          <p14:tracePt t="95089" x="8897938" y="3781425"/>
          <p14:tracePt t="95096" x="8815388" y="3810000"/>
          <p14:tracePt t="95103" x="8718550" y="3822700"/>
          <p14:tracePt t="95111" x="8609013" y="3836988"/>
          <p14:tracePt t="95119" x="8499475" y="3849688"/>
          <p14:tracePt t="95128" x="8404225" y="3849688"/>
          <p14:tracePt t="95136" x="8294688" y="3863975"/>
          <p14:tracePt t="95143" x="8185150" y="3863975"/>
          <p14:tracePt t="95151" x="8034338" y="3878263"/>
          <p14:tracePt t="95159" x="7924800" y="3890963"/>
          <p14:tracePt t="95167" x="7815263" y="3905250"/>
          <p14:tracePt t="95176" x="7740650" y="3919538"/>
          <p14:tracePt t="95184" x="7658100" y="3932238"/>
          <p14:tracePt t="95192" x="7581900" y="3946525"/>
          <p14:tracePt t="95200" x="7540625" y="3946525"/>
          <p14:tracePt t="95207" x="7472363" y="3959225"/>
          <p14:tracePt t="95217" x="7397750" y="3959225"/>
          <p14:tracePt t="95224" x="7370763" y="3959225"/>
          <p14:tracePt t="95232" x="7280275" y="3959225"/>
          <p14:tracePt t="95240" x="7116763" y="3973513"/>
          <p14:tracePt t="95248" x="7007225" y="3973513"/>
          <p14:tracePt t="95256" x="6918325" y="3973513"/>
          <p14:tracePt t="95265" x="6773863" y="3973513"/>
          <p14:tracePt t="95274" x="6657975" y="3987800"/>
          <p14:tracePt t="95280" x="6534150" y="3987800"/>
          <p14:tracePt t="95288" x="6383338" y="4014788"/>
          <p14:tracePt t="95296" x="6096000" y="4070350"/>
          <p14:tracePt t="95304" x="5945188" y="4083050"/>
          <p14:tracePt t="95311" x="5835650" y="4110038"/>
          <p14:tracePt t="95318" x="5740400" y="4124325"/>
          <p14:tracePt t="95330" x="5622925" y="4138613"/>
          <p14:tracePt t="95337" x="5513388" y="4171950"/>
          <p14:tracePt t="95344" x="5403850" y="4186238"/>
          <p14:tracePt t="95352" x="5253038" y="4213225"/>
          <p14:tracePt t="95360" x="5137150" y="4240213"/>
          <p14:tracePt t="95368" x="5048250" y="4254500"/>
          <p14:tracePt t="95378" x="4951413" y="4268788"/>
          <p14:tracePt t="95384" x="4856163" y="4295775"/>
          <p14:tracePt t="95391" x="4781550" y="4295775"/>
          <p14:tracePt t="95400" x="4672013" y="4289425"/>
          <p14:tracePt t="95408" x="4595813" y="4289425"/>
          <p14:tracePt t="95416" x="4521200" y="4289425"/>
          <p14:tracePt t="95423" x="4411663" y="4289425"/>
          <p14:tracePt t="95431" x="4335463" y="4289425"/>
          <p14:tracePt t="95439" x="4225925" y="4289425"/>
          <p14:tracePt t="95452" x="4151313" y="4289425"/>
          <p14:tracePt t="95461" x="4062413" y="4289425"/>
          <p14:tracePt t="95465" x="3986213" y="4289425"/>
          <p14:tracePt t="95472" x="3890963" y="4289425"/>
          <p14:tracePt t="95480" x="3814763" y="4289425"/>
          <p14:tracePt t="95489" x="3725863" y="4289425"/>
          <p14:tracePt t="95494" x="3616325" y="4289425"/>
          <p14:tracePt t="95502" x="3541713" y="4289425"/>
          <p14:tracePt t="95513" x="3411538" y="4295775"/>
          <p14:tracePt t="95522" x="3314700" y="4310063"/>
          <p14:tracePt t="95529" x="3246438" y="4310063"/>
          <p14:tracePt t="95536" x="3184525" y="4310063"/>
          <p14:tracePt t="95544" x="3143250" y="4310063"/>
          <p14:tracePt t="95551" x="3103563" y="4310063"/>
          <p14:tracePt t="95563" x="3048000" y="4310063"/>
          <p14:tracePt t="95571" x="3006725" y="4310063"/>
          <p14:tracePt t="95577" x="2965450" y="4310063"/>
          <p14:tracePt t="95585" x="2870200" y="4295775"/>
          <p14:tracePt t="95592" x="2808288" y="4295775"/>
          <p14:tracePt t="95600" x="2752725" y="4295775"/>
          <p14:tracePt t="95609" x="2713038" y="4295775"/>
          <p14:tracePt t="95615" x="2643188" y="4295775"/>
          <p14:tracePt t="95623" x="2603500" y="4295775"/>
          <p14:tracePt t="95634" x="2562225" y="4281488"/>
          <p14:tracePt t="95641" x="2506663" y="4281488"/>
          <p14:tracePt t="95649" x="2465388" y="4281488"/>
          <p14:tracePt t="95656" x="2424113" y="4281488"/>
          <p14:tracePt t="95663" x="2403475" y="4281488"/>
          <p14:tracePt t="95672" x="2363788" y="4281488"/>
          <p14:tracePt t="95678" x="2343150" y="4260850"/>
          <p14:tracePt t="95688" x="2328863" y="4260850"/>
          <p14:tracePt t="95695" x="2287588" y="4254500"/>
          <p14:tracePt t="95704" x="2273300" y="4248150"/>
          <p14:tracePt t="95711" x="2266950" y="4248150"/>
          <p14:tracePt t="95719" x="2260600" y="4248150"/>
          <p14:tracePt t="95727" x="2246313" y="4233863"/>
          <p14:tracePt t="95734" x="2225675" y="4233863"/>
          <p14:tracePt t="95759" x="2219325" y="4233863"/>
          <p14:tracePt t="95768" x="2212975" y="4233863"/>
          <p14:tracePt t="95780" x="2184400" y="4219575"/>
          <p14:tracePt t="95800" x="2157413" y="4213225"/>
          <p14:tracePt t="95806" x="2143125" y="4200525"/>
          <p14:tracePt t="95811" x="2095500" y="4179888"/>
          <p14:tracePt t="95818" x="2074863" y="4171950"/>
          <p14:tracePt t="95824" x="2068513" y="4171950"/>
          <p14:tracePt t="95831" x="2041525" y="4151313"/>
          <p14:tracePt t="95839" x="2033588" y="4151313"/>
          <p14:tracePt t="95856" x="2027238" y="4144963"/>
          <p14:tracePt t="95876" x="2012950" y="4138613"/>
          <p14:tracePt t="95882" x="1993900" y="4124325"/>
          <p14:tracePt t="95891" x="1985963" y="4117975"/>
          <p14:tracePt t="95895" x="1965325" y="4110038"/>
          <p14:tracePt t="95903" x="1944688" y="4097338"/>
          <p14:tracePt t="95911" x="1917700" y="4089400"/>
          <p14:tracePt t="95919" x="1890713" y="4083050"/>
          <p14:tracePt t="95931" x="1870075" y="4083050"/>
          <p14:tracePt t="95937" x="1863725" y="4070350"/>
          <p14:tracePt t="95952" x="1855788" y="4070350"/>
          <p14:tracePt t="95959" x="1849438" y="4062413"/>
          <p14:tracePt t="95977" x="1828800" y="4062413"/>
          <p14:tracePt t="95986" x="1822450" y="4056063"/>
          <p14:tracePt t="95992" x="1814513" y="4056063"/>
          <p14:tracePt t="96000" x="1787525" y="4035425"/>
          <p14:tracePt t="96008" x="1781175" y="4029075"/>
          <p14:tracePt t="96014" x="1760538" y="4021138"/>
          <p14:tracePt t="96023" x="1754188" y="4021138"/>
          <p14:tracePt t="96032" x="1746250" y="4014788"/>
          <p14:tracePt t="96041" x="1739900" y="4008438"/>
          <p14:tracePt t="96047" x="1733550" y="4008438"/>
          <p14:tracePt t="96056" x="1725613" y="4000500"/>
          <p14:tracePt t="96067" x="1719263" y="3994150"/>
          <p14:tracePt t="96081" x="1692275" y="3967163"/>
          <p14:tracePt t="96089" x="1684338" y="3959225"/>
          <p14:tracePt t="96096" x="1657350" y="3932238"/>
          <p14:tracePt t="96104" x="1636713" y="3919538"/>
          <p14:tracePt t="96112" x="1616075" y="3911600"/>
          <p14:tracePt t="96119" x="1609725" y="3905250"/>
          <p14:tracePt t="96128" x="1595438" y="3884613"/>
          <p14:tracePt t="96136" x="1582738" y="3884613"/>
          <p14:tracePt t="96146" x="1574800" y="3878263"/>
          <p14:tracePt t="96152" x="1568450" y="3870325"/>
          <p14:tracePt t="96162" x="1562100" y="3863975"/>
          <p14:tracePt t="96179" x="1554163" y="3857625"/>
          <p14:tracePt t="96191" x="1547813" y="3849688"/>
          <p14:tracePt t="96200" x="1541463" y="3836988"/>
          <p14:tracePt t="96208" x="1527175" y="3836988"/>
          <p14:tracePt t="96216" x="1514475" y="3822700"/>
          <p14:tracePt t="96224" x="1493838" y="3810000"/>
          <p14:tracePt t="96239" x="1485900" y="3802063"/>
          <p14:tracePt t="96311" x="1479550" y="3795713"/>
          <p14:tracePt t="96320" x="1473200" y="3789363"/>
          <p14:tracePt t="96328" x="1452563" y="3781425"/>
          <p14:tracePt t="96335" x="1431925" y="3768725"/>
          <p14:tracePt t="96351" x="1423988" y="3760788"/>
          <p14:tracePt t="96359" x="1417638" y="3760788"/>
          <p14:tracePt t="96446" x="1417638" y="3754438"/>
          <p14:tracePt t="96458" x="1403350" y="3748088"/>
          <p14:tracePt t="96644" x="1403350" y="3740150"/>
          <p14:tracePt t="96656" x="1411288" y="3719513"/>
          <p14:tracePt t="96695" x="1411288" y="3713163"/>
          <p14:tracePt t="96775" x="1431925" y="3706813"/>
          <p14:tracePt t="96857" x="1444625" y="3706813"/>
          <p14:tracePt t="97280" x="1465263" y="3719513"/>
          <p14:tracePt t="97288" x="1479550" y="3748088"/>
          <p14:tracePt t="97295" x="1493838" y="3768725"/>
          <p14:tracePt t="97303" x="1506538" y="3795713"/>
          <p14:tracePt t="97311" x="1514475" y="3816350"/>
          <p14:tracePt t="97320" x="1514475" y="3836988"/>
          <p14:tracePt t="97327" x="1527175" y="3849688"/>
          <p14:tracePt t="97335" x="1533525" y="3870325"/>
          <p14:tracePt t="97344" x="1554163" y="3890963"/>
          <p14:tracePt t="97351" x="1562100" y="3919538"/>
          <p14:tracePt t="97360" x="1574800" y="3952875"/>
          <p14:tracePt t="97367" x="1582738" y="3967163"/>
          <p14:tracePt t="97376" x="1603375" y="3987800"/>
          <p14:tracePt t="97384" x="1609725" y="4008438"/>
          <p14:tracePt t="97391" x="1624013" y="4014788"/>
          <p14:tracePt t="97405" x="1630363" y="4021138"/>
          <p14:tracePt t="97414" x="1636713" y="4029075"/>
          <p14:tracePt t="97472" x="1644650" y="4041775"/>
          <p14:tracePt t="97479" x="1651000" y="4041775"/>
          <p14:tracePt t="97499" x="1657350" y="4041775"/>
          <p14:tracePt t="97516" x="1663700" y="4041775"/>
          <p14:tracePt t="97524" x="1677988" y="4041775"/>
          <p14:tracePt t="97530" x="1684338" y="4041775"/>
          <p14:tracePt t="97544" x="1698625" y="4035425"/>
          <p14:tracePt t="97552" x="1704975" y="4035425"/>
          <p14:tracePt t="97559" x="1712913" y="4029075"/>
          <p14:tracePt t="97567" x="1733550" y="4029075"/>
          <p14:tracePt t="97584" x="1754188" y="4021138"/>
          <p14:tracePt t="97592" x="1760538" y="4021138"/>
          <p14:tracePt t="97599" x="1773238" y="4021138"/>
          <p14:tracePt t="97624" x="1781175" y="4021138"/>
          <p14:tracePt t="97631" x="1787525" y="4021138"/>
          <p14:tracePt t="97640" x="1787525" y="4014788"/>
          <p14:tracePt t="97666" x="1808163" y="4014788"/>
          <p14:tracePt t="97697" x="1828800" y="4000500"/>
          <p14:tracePt t="97779" x="1843088" y="4000500"/>
          <p14:tracePt t="97793" x="1863725" y="3994150"/>
          <p14:tracePt t="97800" x="1876425" y="3994150"/>
          <p14:tracePt t="97809" x="1890713" y="3994150"/>
          <p14:tracePt t="97816" x="1897063" y="3994150"/>
          <p14:tracePt t="97832" x="1903413" y="3994150"/>
          <p14:tracePt t="98491" x="1911350" y="4014788"/>
          <p14:tracePt t="98502" x="1917700" y="4035425"/>
          <p14:tracePt t="98513" x="1931988" y="4041775"/>
          <p14:tracePt t="105416" x="1917700" y="4049713"/>
          <p14:tracePt t="105425" x="1903413" y="4049713"/>
          <p14:tracePt t="105434" x="1890713" y="4049713"/>
          <p14:tracePt t="105473" x="1884363" y="4049713"/>
          <p14:tracePt t="105843" x="1884363" y="4056063"/>
          <p14:tracePt t="105920" x="1884363" y="4062413"/>
          <p14:tracePt t="105928" x="1884363" y="4070350"/>
          <p14:tracePt t="105937" x="1884363" y="4089400"/>
          <p14:tracePt t="105944" x="1884363" y="4103688"/>
          <p14:tracePt t="105953" x="1890713" y="4151313"/>
          <p14:tracePt t="105961" x="1890713" y="4165600"/>
          <p14:tracePt t="105968" x="1897063" y="4186238"/>
          <p14:tracePt t="105976" x="1897063" y="4200525"/>
          <p14:tracePt t="105985" x="1897063" y="4206875"/>
          <p14:tracePt t="105993" x="1897063" y="4227513"/>
          <p14:tracePt t="106000" x="1897063" y="4233863"/>
          <p14:tracePt t="106008" x="1903413" y="4240213"/>
          <p14:tracePt t="106024" x="1903413" y="4248150"/>
          <p14:tracePt t="106043" x="1903413" y="4254500"/>
          <p14:tracePt t="106055" x="1903413" y="4268788"/>
          <p14:tracePt t="106061" x="1903413" y="4275138"/>
          <p14:tracePt t="106082" x="1903413" y="4289425"/>
          <p14:tracePt t="106186" x="1903413" y="4310063"/>
          <p14:tracePt t="106275" x="1911350" y="4310063"/>
          <p14:tracePt t="106388" x="1924050" y="4322763"/>
          <p14:tracePt t="106417" x="1924050" y="4330700"/>
          <p14:tracePt t="106912" x="1924050" y="4337050"/>
          <p14:tracePt t="106957" x="1911350" y="4337050"/>
          <p14:tracePt t="107096" x="1903413" y="4337050"/>
          <p14:tracePt t="107347" x="1890713" y="4337050"/>
          <p14:tracePt t="139348" x="1884363" y="4337050"/>
          <p14:tracePt t="139470" x="1876425" y="4337050"/>
          <p14:tracePt t="139668" x="1855788" y="4343400"/>
          <p14:tracePt t="139677" x="1828800" y="4343400"/>
          <p14:tracePt t="139685" x="1822450" y="4343400"/>
          <p14:tracePt t="139692" x="1814513" y="4349750"/>
          <p14:tracePt t="139714" x="1793875" y="4349750"/>
          <p14:tracePt t="139719" x="1793875" y="4357688"/>
          <p14:tracePt t="139739" x="1787525" y="4357688"/>
          <p14:tracePt t="139746" x="1781175" y="4357688"/>
          <p14:tracePt t="139751" x="1781175" y="4370388"/>
          <p14:tracePt t="139757" x="1773238" y="4370388"/>
          <p14:tracePt t="139768" x="1766888" y="4370388"/>
          <p14:tracePt t="139789" x="1746250" y="4370388"/>
          <p14:tracePt t="139806" x="1746250" y="4391025"/>
          <p14:tracePt t="139816" x="1739900" y="4391025"/>
          <p14:tracePt t="139832" x="1733550" y="4405313"/>
          <p14:tracePt t="139838" x="1725613" y="4405313"/>
          <p14:tracePt t="139846" x="1719263" y="4419600"/>
          <p14:tracePt t="139854" x="1719263" y="4425950"/>
          <p14:tracePt t="139860" x="1704975" y="4440238"/>
          <p14:tracePt t="139869" x="1698625" y="4460875"/>
          <p14:tracePt t="139887" x="1692275" y="4479925"/>
          <p14:tracePt t="139895" x="1671638" y="4494213"/>
          <p14:tracePt t="139910" x="1657350" y="4514850"/>
          <p14:tracePt t="139919" x="1657350" y="4521200"/>
          <p14:tracePt t="139928" x="1651000" y="4529138"/>
          <p14:tracePt t="139935" x="1644650" y="4549775"/>
          <p14:tracePt t="139943" x="1636713" y="4556125"/>
          <p14:tracePt t="139948" x="1630363" y="4562475"/>
          <p14:tracePt t="139957" x="1624013" y="4570413"/>
          <p14:tracePt t="139964" x="1603375" y="4591050"/>
          <p14:tracePt t="139972" x="1595438" y="4597400"/>
          <p14:tracePt t="139980" x="1589088" y="4603750"/>
          <p14:tracePt t="139988" x="1582738" y="4610100"/>
          <p14:tracePt t="140052" x="1568450" y="4618038"/>
          <p14:tracePt t="140158" x="1562100" y="4618038"/>
          <p14:tracePt t="140165" x="1554163" y="4618038"/>
          <p14:tracePt t="140173" x="1547813" y="4618038"/>
          <p14:tracePt t="140188" x="1541463" y="4618038"/>
          <p14:tracePt t="140220" x="1533525" y="4618038"/>
          <p14:tracePt t="140268" x="1527175" y="4630738"/>
          <p14:tracePt t="140276" x="1514475" y="4638675"/>
          <p14:tracePt t="140285" x="1506538" y="4638675"/>
          <p14:tracePt t="140367" x="1500188" y="4638675"/>
          <p14:tracePt t="140381" x="1493838" y="4638675"/>
          <p14:tracePt t="140623" x="1485900" y="4645025"/>
          <p14:tracePt t="140887" x="1479550" y="4651375"/>
          <p14:tracePt t="140949" x="1473200" y="4659313"/>
          <p14:tracePt t="140969" x="1458913" y="4665663"/>
          <p14:tracePt t="141802" x="1458913" y="4672013"/>
          <p14:tracePt t="141819" x="1458913" y="4686300"/>
          <p14:tracePt t="141827" x="1465263" y="4706938"/>
          <p14:tracePt t="141831" x="1473200" y="4727575"/>
          <p14:tracePt t="141838" x="1493838" y="4760913"/>
          <p14:tracePt t="141846" x="1500188" y="4775200"/>
          <p14:tracePt t="141862" x="1514475" y="4795838"/>
          <p14:tracePt t="141870" x="1520825" y="4816475"/>
          <p14:tracePt t="141878" x="1520825" y="4830763"/>
          <p14:tracePt t="141886" x="1527175" y="4843463"/>
          <p14:tracePt t="141896" x="1541463" y="4857750"/>
          <p14:tracePt t="141903" x="1547813" y="4878388"/>
          <p14:tracePt t="141912" x="1554163" y="4899025"/>
          <p14:tracePt t="141918" x="1568450" y="4911725"/>
          <p14:tracePt t="141926" x="1568450" y="4919663"/>
          <p14:tracePt t="141932" x="1574800" y="4940300"/>
          <p14:tracePt t="141940" x="1574800" y="4946650"/>
          <p14:tracePt t="141949" x="1582738" y="4967288"/>
          <p14:tracePt t="141956" x="1582738" y="4981575"/>
          <p14:tracePt t="141965" x="1582738" y="5000625"/>
          <p14:tracePt t="141973" x="1589088" y="5000625"/>
          <p14:tracePt t="141981" x="1589088" y="5014913"/>
          <p14:tracePt t="141996" x="1603375" y="5035550"/>
          <p14:tracePt t="142013" x="1609725" y="5056188"/>
          <p14:tracePt t="142124" x="1616075" y="5070475"/>
          <p14:tracePt t="142155" x="1630363" y="5076825"/>
          <p14:tracePt t="142161" x="1636713" y="5076825"/>
          <p14:tracePt t="142168" x="1644650" y="5076825"/>
          <p14:tracePt t="142181" x="1657350" y="5097463"/>
          <p14:tracePt t="142198" x="1671638" y="5097463"/>
          <p14:tracePt t="142207" x="1677988" y="5097463"/>
          <p14:tracePt t="142263" x="1684338" y="5103813"/>
          <p14:tracePt t="142277" x="1692275" y="5103813"/>
          <p14:tracePt t="142285" x="1698625" y="5103813"/>
          <p14:tracePt t="142302" x="1704975" y="5103813"/>
          <p14:tracePt t="142320" x="1712913" y="5103813"/>
          <p14:tracePt t="142326" x="1725613" y="5103813"/>
          <p14:tracePt t="142373" x="1725613" y="5091113"/>
          <p14:tracePt t="142461" x="1725613" y="5070475"/>
          <p14:tracePt t="142470" x="1733550" y="5070475"/>
          <p14:tracePt t="142477" x="1739900" y="5070475"/>
          <p14:tracePt t="142486" x="1746250" y="5062538"/>
          <p14:tracePt t="142493" x="1754188" y="5056188"/>
          <p14:tracePt t="142503" x="1760538" y="5056188"/>
          <p14:tracePt t="142508" x="1781175" y="5049838"/>
          <p14:tracePt t="142517" x="1787525" y="5029200"/>
          <p14:tracePt t="142524" x="1808163" y="5014913"/>
          <p14:tracePt t="142534" x="1828800" y="5008563"/>
          <p14:tracePt t="142541" x="1835150" y="5008563"/>
          <p14:tracePt t="142550" x="1843088" y="5008563"/>
          <p14:tracePt t="142557" x="1843088" y="4994275"/>
          <p14:tracePt t="142859" x="1849438" y="4994275"/>
          <p14:tracePt t="142872" x="1855788" y="4994275"/>
          <p14:tracePt t="142953" x="1863725" y="4994275"/>
          <p14:tracePt t="142966" x="1870075" y="4994275"/>
          <p14:tracePt t="146598" x="1870075" y="5008563"/>
          <p14:tracePt t="146606" x="1863725" y="5008563"/>
          <p14:tracePt t="146616" x="1863725" y="5029200"/>
          <p14:tracePt t="146623" x="1863725" y="5041900"/>
          <p14:tracePt t="147008" x="1855788" y="5041900"/>
          <p14:tracePt t="147086" x="1855788" y="5035550"/>
          <p14:tracePt t="147209" x="1855788" y="5029200"/>
          <p14:tracePt t="147239" x="1855788" y="5021263"/>
          <p14:tracePt t="147382" x="1870075" y="5021263"/>
          <p14:tracePt t="147402" x="1884363" y="5014913"/>
          <p14:tracePt t="147409" x="1890713" y="5014913"/>
          <p14:tracePt t="147422" x="1897063" y="5014913"/>
          <p14:tracePt t="148467" x="1884363" y="5014913"/>
          <p14:tracePt t="148494" x="1870075" y="5014913"/>
          <p14:tracePt t="148765" x="1876425" y="5014913"/>
          <p14:tracePt t="148775" x="1884363" y="5014913"/>
          <p14:tracePt t="148805" x="1897063" y="5014913"/>
          <p14:tracePt t="148815" x="1903413" y="5014913"/>
          <p14:tracePt t="148830" x="1911350" y="5014913"/>
          <p14:tracePt t="148845" x="1917700" y="5014913"/>
          <p14:tracePt t="149254" x="1911350" y="5014913"/>
          <p14:tracePt t="149274" x="1903413" y="5014913"/>
          <p14:tracePt t="149280" x="1890713" y="5014913"/>
          <p14:tracePt t="149330" x="1884363" y="5014913"/>
          <p14:tracePt t="149337" x="1876425" y="5014913"/>
          <p14:tracePt t="149350" x="1870075" y="5014913"/>
          <p14:tracePt t="158299" x="1870075" y="5029200"/>
          <p14:tracePt t="158350" x="1870075" y="5035550"/>
          <p14:tracePt t="158360" x="1849438" y="5049838"/>
          <p14:tracePt t="158369" x="1849438" y="5076825"/>
          <p14:tracePt t="158378" x="1849438" y="5091113"/>
          <p14:tracePt t="158392" x="1849438" y="5111750"/>
          <p14:tracePt t="158406" x="1849438" y="5118100"/>
          <p14:tracePt t="158415" x="1849438" y="5130800"/>
          <p14:tracePt t="158436" x="1849438" y="5145088"/>
          <p14:tracePt t="158449" x="1849438" y="5151438"/>
          <p14:tracePt t="158457" x="1849438" y="5159375"/>
          <p14:tracePt t="158471" x="1849438" y="5165725"/>
          <p14:tracePt t="158478" x="1849438" y="5172075"/>
          <p14:tracePt t="158501" x="1849438" y="5180013"/>
          <p14:tracePt t="158505" x="1855788" y="5186363"/>
          <p14:tracePt t="158513" x="1855788" y="5207000"/>
          <p14:tracePt t="158527" x="1855788" y="5213350"/>
          <p14:tracePt t="158535" x="1855788" y="5221288"/>
          <p14:tracePt t="158542" x="1863725" y="5240338"/>
          <p14:tracePt t="158568" x="1870075" y="5254625"/>
          <p14:tracePt t="158585" x="1870075" y="5260975"/>
          <p14:tracePt t="158609" x="1870075" y="5275263"/>
          <p14:tracePt t="158624" x="1876425" y="5281613"/>
          <p14:tracePt t="158632" x="1876425" y="5289550"/>
          <p14:tracePt t="158638" x="1890713" y="5295900"/>
          <p14:tracePt t="158673" x="1897063" y="5316538"/>
          <p14:tracePt t="159017" x="1897063" y="5310188"/>
          <p14:tracePt t="159024" x="1884363" y="5275263"/>
          <p14:tracePt t="159032" x="1876425" y="5254625"/>
          <p14:tracePt t="159039" x="1876425" y="5248275"/>
          <p14:tracePt t="159047" x="1876425" y="5233988"/>
          <p14:tracePt t="159055" x="1876425" y="5213350"/>
          <p14:tracePt t="159073" x="1876425" y="5200650"/>
          <p14:tracePt t="159080" x="1876425" y="5180013"/>
          <p14:tracePt t="159103" x="1876425" y="5172075"/>
          <p14:tracePt t="159116" x="1870075" y="5165725"/>
          <p14:tracePt t="159120" x="1870075" y="5159375"/>
          <p14:tracePt t="159132" x="1870075" y="5151438"/>
          <p14:tracePt t="159136" x="1870075" y="5130800"/>
          <p14:tracePt t="159162" x="1870075" y="5118100"/>
          <p14:tracePt t="159200" x="1870075" y="5097463"/>
          <p14:tracePt t="159222" x="1870075" y="5091113"/>
          <p14:tracePt t="159322" x="1870075" y="5083175"/>
          <p14:tracePt t="159353" x="1870075" y="5062538"/>
          <p14:tracePt t="159397" x="1870075" y="5056188"/>
          <p14:tracePt t="159408" x="1870075" y="5029200"/>
          <p14:tracePt t="159424" x="1870075" y="5021263"/>
          <p14:tracePt t="162889" x="1870075" y="5029200"/>
          <p14:tracePt t="162904" x="1870075" y="5041900"/>
          <p14:tracePt t="162912" x="1870075" y="5049838"/>
          <p14:tracePt t="162920" x="1870075" y="5062538"/>
          <p14:tracePt t="162936" x="1870075" y="5083175"/>
          <p14:tracePt t="162952" x="1870075" y="5091113"/>
          <p14:tracePt t="163008" x="1870075" y="5097463"/>
          <p14:tracePt t="163016" x="1870075" y="5103813"/>
          <p14:tracePt t="163033" x="1870075" y="5111750"/>
          <p14:tracePt t="163039" x="1870075" y="5118100"/>
          <p14:tracePt t="163048" x="1870075" y="5138738"/>
          <p14:tracePt t="163066" x="1870075" y="5151438"/>
          <p14:tracePt t="163081" x="1870075" y="5172075"/>
          <p14:tracePt t="163090" x="1870075" y="5192713"/>
          <p14:tracePt t="163105" x="1870075" y="5207000"/>
          <p14:tracePt t="163111" x="1870075" y="5213350"/>
          <p14:tracePt t="163121" x="1870075" y="5227638"/>
          <p14:tracePt t="163132" x="1876425" y="5240338"/>
          <p14:tracePt t="163138" x="1876425" y="5248275"/>
          <p14:tracePt t="163152" x="1876425" y="5254625"/>
          <p14:tracePt t="163160" x="1876425" y="5260975"/>
          <p14:tracePt t="163168" x="1876425" y="5275263"/>
          <p14:tracePt t="163189" x="1876425" y="5281613"/>
          <p14:tracePt t="163202" x="1876425" y="5295900"/>
          <p14:tracePt t="163216" x="1876425" y="5316538"/>
          <p14:tracePt t="163232" x="1876425" y="5330825"/>
          <p14:tracePt t="163241" x="1876425" y="5351463"/>
          <p14:tracePt t="163255" x="1876425" y="5364163"/>
          <p14:tracePt t="163264" x="1876425" y="5370513"/>
          <p14:tracePt t="163282" x="1876425" y="5384800"/>
          <p14:tracePt t="163297" x="1876425" y="5391150"/>
          <p14:tracePt t="163343" x="1876425" y="5399088"/>
          <p14:tracePt t="163540" x="1876425" y="5391150"/>
          <p14:tracePt t="163551" x="1876425" y="5378450"/>
          <p14:tracePt t="163599" x="1876425" y="5370513"/>
          <p14:tracePt t="163708" x="1876425" y="5364163"/>
          <p14:tracePt t="163736" x="1876425" y="5357813"/>
          <p14:tracePt t="163744" x="1876425" y="5351463"/>
          <p14:tracePt t="163760" x="1876425" y="5343525"/>
          <p14:tracePt t="163824" x="1876425" y="5337175"/>
          <p14:tracePt t="163848" x="1876425" y="5330825"/>
          <p14:tracePt t="163864" x="1876425" y="5316538"/>
          <p14:tracePt t="164072" x="1890713" y="5316538"/>
          <p14:tracePt t="164563" x="1897063" y="5316538"/>
          <p14:tracePt t="164569" x="1903413" y="5316538"/>
          <p14:tracePt t="164672" x="1911350" y="5316538"/>
          <p14:tracePt t="164722" x="1917700" y="5316538"/>
          <p14:tracePt t="164768" x="1924050" y="5316538"/>
          <p14:tracePt t="164776" x="1931988" y="5316538"/>
          <p14:tracePt t="164784" x="1944688" y="5316538"/>
          <p14:tracePt t="164799" x="1952625" y="5316538"/>
          <p14:tracePt t="164830" x="1958975" y="5316538"/>
          <p14:tracePt t="165160" x="1958975" y="5310188"/>
          <p14:tracePt t="165240" x="1952625" y="5310188"/>
          <p14:tracePt t="165255" x="1938338" y="5310188"/>
          <p14:tracePt t="165271" x="1931988" y="5310188"/>
          <p14:tracePt t="174466" x="1924050" y="5310188"/>
          <p14:tracePt t="174539" x="1911350" y="5310188"/>
          <p14:tracePt t="174553" x="1903413" y="5310188"/>
          <p14:tracePt t="174650" x="1890713" y="5310188"/>
          <p14:tracePt t="182515" x="1884363" y="5310188"/>
          <p14:tracePt t="182579" x="1876425" y="5322888"/>
          <p14:tracePt t="182632" x="1876425" y="5330825"/>
          <p14:tracePt t="182650" x="1870075" y="5337175"/>
          <p14:tracePt t="182658" x="1870075" y="5343525"/>
          <p14:tracePt t="182668" x="1863725" y="5370513"/>
          <p14:tracePt t="182675" x="1863725" y="5378450"/>
          <p14:tracePt t="182683" x="1863725" y="5391150"/>
          <p14:tracePt t="182689" x="1863725" y="5411788"/>
          <p14:tracePt t="182698" x="1863725" y="5432425"/>
          <p14:tracePt t="182715" x="1863725" y="5440363"/>
          <p14:tracePt t="182731" x="1863725" y="5453063"/>
          <p14:tracePt t="182749" x="1863725" y="5473700"/>
          <p14:tracePt t="182770" x="1863725" y="5481638"/>
          <p14:tracePt t="182779" x="1863725" y="5487988"/>
          <p14:tracePt t="182796" x="1870075" y="5494338"/>
          <p14:tracePt t="182802" x="1870075" y="5500688"/>
          <p14:tracePt t="182825" x="1870075" y="5508625"/>
          <p14:tracePt t="182847" x="1876425" y="5521325"/>
          <p14:tracePt t="182882" x="1884363" y="5529263"/>
          <p14:tracePt t="182966" x="1884363" y="5535613"/>
          <p14:tracePt t="182974" x="1897063" y="5541963"/>
          <p14:tracePt t="182986" x="1897063" y="5549900"/>
          <p14:tracePt t="182994" x="1897063" y="5556250"/>
          <p14:tracePt t="183010" x="1897063" y="5562600"/>
          <p14:tracePt t="183026" x="1897063" y="5576888"/>
          <p14:tracePt t="183047" x="1903413" y="5583238"/>
          <p14:tracePt t="183052" x="1903413" y="5591175"/>
          <p14:tracePt t="183061" x="1903413" y="5603875"/>
          <p14:tracePt t="183068" x="1903413" y="5624513"/>
          <p14:tracePt t="183083" x="1911350" y="5630863"/>
          <p14:tracePt t="183102" x="1911350" y="5638800"/>
          <p14:tracePt t="183106" x="1911350" y="5645150"/>
          <p14:tracePt t="183725" x="1903413" y="5645150"/>
          <p14:tracePt t="183732" x="1890713" y="5645150"/>
          <p14:tracePt t="183820" x="1876425" y="5645150"/>
          <p14:tracePt t="184115" x="1890713" y="5645150"/>
          <p14:tracePt t="184122" x="1897063" y="5645150"/>
          <p14:tracePt t="184130" x="1903413" y="5645150"/>
          <p14:tracePt t="184138" x="1903413" y="5638800"/>
          <p14:tracePt t="184147" x="1911350" y="5638800"/>
          <p14:tracePt t="184155" x="1917700" y="5638800"/>
          <p14:tracePt t="184179" x="1924050" y="5630863"/>
          <p14:tracePt t="186732" x="1938338" y="5630863"/>
          <p14:tracePt t="186739" x="1973263" y="5630863"/>
          <p14:tracePt t="186747" x="2041525" y="5618163"/>
          <p14:tracePt t="186756" x="2124075" y="5591175"/>
          <p14:tracePt t="186763" x="2198688" y="5562600"/>
          <p14:tracePt t="186770" x="2281238" y="5535613"/>
          <p14:tracePt t="186779" x="2479675" y="5419725"/>
          <p14:tracePt t="186786" x="2733675" y="5281613"/>
          <p14:tracePt t="186795" x="3074988" y="5151438"/>
          <p14:tracePt t="186802" x="3432175" y="5000625"/>
          <p14:tracePt t="186810" x="3663950" y="4911725"/>
          <p14:tracePt t="186825" x="3986213" y="4760913"/>
          <p14:tracePt t="186835" x="4370388" y="4603750"/>
          <p14:tracePt t="186838" x="4554538" y="4556125"/>
          <p14:tracePt t="186845" x="4705350" y="4479925"/>
          <p14:tracePt t="186852" x="4821238" y="4452938"/>
          <p14:tracePt t="186859" x="4883150" y="4425950"/>
          <p14:tracePt t="186868" x="4965700" y="4384675"/>
          <p14:tracePt t="186876" x="5021263" y="4378325"/>
          <p14:tracePt t="186899" x="5164138" y="4322763"/>
          <p14:tracePt t="186902" x="5205413" y="4316413"/>
          <p14:tracePt t="186909" x="5232400" y="4295775"/>
          <p14:tracePt t="186915" x="5294313" y="4281488"/>
          <p14:tracePt t="186924" x="5356225" y="4254500"/>
          <p14:tracePt t="186931" x="5397500" y="4233863"/>
          <p14:tracePt t="186938" x="5445125" y="4213225"/>
          <p14:tracePt t="186947" x="5472113" y="4200525"/>
          <p14:tracePt t="186956" x="5513388" y="4192588"/>
          <p14:tracePt t="186964" x="5561013" y="4171950"/>
          <p14:tracePt t="186971" x="5610225" y="4144963"/>
          <p14:tracePt t="186979" x="5651500" y="4138613"/>
          <p14:tracePt t="186986" x="5691188" y="4124325"/>
          <p14:tracePt t="186995" x="5740400" y="4103688"/>
          <p14:tracePt t="187002" x="5800725" y="4076700"/>
          <p14:tracePt t="187010" x="5842000" y="4056063"/>
          <p14:tracePt t="187027" x="5903913" y="4029075"/>
          <p14:tracePt t="187034" x="5986463" y="3987800"/>
          <p14:tracePt t="187037" x="6069013" y="3967163"/>
          <p14:tracePt t="187043" x="6110288" y="3940175"/>
          <p14:tracePt t="187053" x="6191250" y="3898900"/>
          <p14:tracePt t="187067" x="6288088" y="3870325"/>
          <p14:tracePt t="187075" x="6459538" y="3810000"/>
          <p14:tracePt t="187085" x="6534150" y="3789363"/>
          <p14:tracePt t="187092" x="6643688" y="3775075"/>
          <p14:tracePt t="187099" x="6726238" y="3760788"/>
          <p14:tracePt t="187107" x="6835775" y="3733800"/>
          <p14:tracePt t="187115" x="6951663" y="3698875"/>
          <p14:tracePt t="187122" x="7061200" y="3686175"/>
          <p14:tracePt t="187131" x="7158038" y="3659188"/>
          <p14:tracePt t="187142" x="7240588" y="3630613"/>
          <p14:tracePt t="187147" x="7329488" y="3630613"/>
          <p14:tracePt t="187156" x="7389813" y="3609975"/>
          <p14:tracePt t="187163" x="7466013" y="3609975"/>
          <p14:tracePt t="187171" x="7540625" y="3609975"/>
          <p14:tracePt t="187179" x="7616825" y="3609975"/>
          <p14:tracePt t="187186" x="7670800" y="3597275"/>
          <p14:tracePt t="187194" x="7788275" y="3582988"/>
          <p14:tracePt t="187202" x="7877175" y="3582988"/>
          <p14:tracePt t="187210" x="7993063" y="3568700"/>
          <p14:tracePt t="187218" x="8116888" y="3568700"/>
          <p14:tracePt t="187234" x="8212138" y="3568700"/>
          <p14:tracePt t="187242" x="8288338" y="3556000"/>
          <p14:tracePt t="187246" x="8350250" y="3541713"/>
          <p14:tracePt t="187253" x="8377238" y="3535363"/>
          <p14:tracePt t="187259" x="8397875" y="3535363"/>
          <p14:tracePt t="187275" x="8410575" y="3535363"/>
          <p14:tracePt t="187291" x="8431213" y="3535363"/>
          <p14:tracePt t="187298" x="8445500" y="3535363"/>
          <p14:tracePt t="187306" x="8478838" y="3535363"/>
          <p14:tracePt t="187314" x="8507413" y="3549650"/>
          <p14:tracePt t="187325" x="8534400" y="3549650"/>
          <p14:tracePt t="187332" x="8555038" y="3549650"/>
          <p14:tracePt t="187339" x="8569325" y="3549650"/>
          <p14:tracePt t="187403" x="8582025" y="3556000"/>
          <p14:tracePt t="187412" x="8589963" y="3556000"/>
          <p14:tracePt t="187419" x="8602663" y="3556000"/>
          <p14:tracePt t="187426" x="8609013" y="3556000"/>
          <p14:tracePt t="187436" x="8629650" y="3556000"/>
          <p14:tracePt t="187460" x="8637588" y="3562350"/>
          <p14:tracePt t="187507" x="8643938" y="3562350"/>
          <p14:tracePt t="187514" x="8658225" y="3562350"/>
          <p14:tracePt t="187523" x="8691563" y="3562350"/>
          <p14:tracePt t="187533" x="8699500" y="3562350"/>
          <p14:tracePt t="187543" x="8712200" y="3562350"/>
          <p14:tracePt t="187557" x="8718550" y="3562350"/>
          <p14:tracePt t="187779" x="8732838" y="3562350"/>
          <p14:tracePt t="187786" x="8739188" y="3562350"/>
          <p14:tracePt t="187868" x="8747125" y="3562350"/>
          <p14:tracePt t="187875" x="8753475" y="3562350"/>
          <p14:tracePt t="187883" x="8767763" y="3562350"/>
          <p14:tracePt t="188307" x="8759825" y="3562350"/>
          <p14:tracePt t="188314" x="8753475" y="3562350"/>
          <p14:tracePt t="188331" x="8747125" y="3562350"/>
          <p14:tracePt t="189076" x="8705850" y="3562350"/>
          <p14:tracePt t="189086" x="8629650" y="3576638"/>
          <p14:tracePt t="189093" x="8520113" y="3603625"/>
          <p14:tracePt t="189099" x="8424863" y="3630613"/>
          <p14:tracePt t="189108" x="8308975" y="3671888"/>
          <p14:tracePt t="189116" x="8191500" y="3733800"/>
          <p14:tracePt t="189122" x="8054975" y="3822700"/>
          <p14:tracePt t="189131" x="7918450" y="3884613"/>
          <p14:tracePt t="189141" x="7767638" y="3946525"/>
          <p14:tracePt t="189148" x="7616825" y="4021138"/>
          <p14:tracePt t="189157" x="7486650" y="4062413"/>
          <p14:tracePt t="189164" x="7335838" y="4124325"/>
          <p14:tracePt t="189172" x="7164388" y="4200525"/>
          <p14:tracePt t="189179" x="7013575" y="4260850"/>
          <p14:tracePt t="189186" x="6897688" y="4322763"/>
          <p14:tracePt t="189195" x="6746875" y="4364038"/>
          <p14:tracePt t="189203" x="6630988" y="4425950"/>
          <p14:tracePt t="189210" x="6500813" y="4479925"/>
          <p14:tracePt t="189218" x="6350000" y="4556125"/>
          <p14:tracePt t="189228" x="6226175" y="4630738"/>
          <p14:tracePt t="189234" x="6075363" y="4706938"/>
          <p14:tracePt t="189246" x="5938838" y="4781550"/>
          <p14:tracePt t="189253" x="5842000" y="4810125"/>
          <p14:tracePt t="189260" x="5711825" y="4870450"/>
          <p14:tracePt t="189268" x="5595938" y="4911725"/>
          <p14:tracePt t="189275" x="5500688" y="4953000"/>
          <p14:tracePt t="189287" x="5403850" y="4981575"/>
          <p14:tracePt t="189294" x="5287963" y="5008563"/>
          <p14:tracePt t="189300" x="5211763" y="5035550"/>
          <p14:tracePt t="189307" x="5095875" y="5083175"/>
          <p14:tracePt t="189316" x="5000625" y="5124450"/>
          <p14:tracePt t="189322" x="4883150" y="5165725"/>
          <p14:tracePt t="189331" x="4802188" y="5192713"/>
          <p14:tracePt t="189340" x="4725988" y="5221288"/>
          <p14:tracePt t="189348" x="4678363" y="5240338"/>
          <p14:tracePt t="189354" x="4622800" y="5240338"/>
          <p14:tracePt t="189363" x="4562475" y="5254625"/>
          <p14:tracePt t="189370" x="4521200" y="5275263"/>
          <p14:tracePt t="189380" x="4438650" y="5289550"/>
          <p14:tracePt t="189386" x="4383088" y="5302250"/>
          <p14:tracePt t="189396" x="4302125" y="5310188"/>
          <p14:tracePt t="189402" x="4225925" y="5322888"/>
          <p14:tracePt t="189410" x="4116388" y="5351463"/>
          <p14:tracePt t="189418" x="4033838" y="5378450"/>
          <p14:tracePt t="189426" x="3944938" y="5378450"/>
          <p14:tracePt t="189434" x="3862388" y="5405438"/>
          <p14:tracePt t="189443" x="3808413" y="5405438"/>
          <p14:tracePt t="189457" x="3713163" y="5419725"/>
          <p14:tracePt t="189463" x="3636963" y="5446713"/>
          <p14:tracePt t="189471" x="3521075" y="5461000"/>
          <p14:tracePt t="189476" x="3424238" y="5487988"/>
          <p14:tracePt t="189483" x="3314700" y="5500688"/>
          <p14:tracePt t="189492" x="3252788" y="5541963"/>
          <p14:tracePt t="189500" x="3157538" y="5570538"/>
          <p14:tracePt t="189508" x="3109913" y="5576888"/>
          <p14:tracePt t="189516" x="3082925" y="5597525"/>
          <p14:tracePt t="189522" x="3054350" y="5597525"/>
          <p14:tracePt t="189541" x="3033713" y="5597525"/>
          <p14:tracePt t="189557" x="3013075" y="5611813"/>
          <p14:tracePt t="189564" x="3000375" y="5611813"/>
          <p14:tracePt t="189572" x="2959100" y="5611813"/>
          <p14:tracePt t="189579" x="2938463" y="5618163"/>
          <p14:tracePt t="189588" x="2911475" y="5624513"/>
          <p14:tracePt t="189595" x="2890838" y="5624513"/>
          <p14:tracePt t="189603" x="2863850" y="5645150"/>
          <p14:tracePt t="189611" x="2843213" y="5659438"/>
          <p14:tracePt t="189619" x="2835275" y="5659438"/>
          <p14:tracePt t="189628" x="2828925" y="5659438"/>
          <p14:tracePt t="189634" x="2808288" y="5665788"/>
          <p14:tracePt t="189652" x="2787650" y="5672138"/>
          <p14:tracePt t="189659" x="2773363" y="5672138"/>
          <p14:tracePt t="189667" x="2752725" y="5686425"/>
          <p14:tracePt t="189675" x="2725738" y="5707063"/>
          <p14:tracePt t="189687" x="2692400" y="5713413"/>
          <p14:tracePt t="189693" x="2663825" y="5713413"/>
          <p14:tracePt t="189700" x="2643188" y="5727700"/>
          <p14:tracePt t="189707" x="2636838" y="5734050"/>
          <p14:tracePt t="189715" x="2630488" y="5734050"/>
          <p14:tracePt t="189735" x="2622550" y="5734050"/>
          <p14:tracePt t="189742" x="2616200" y="5734050"/>
          <p14:tracePt t="189772" x="2609850" y="5734050"/>
          <p14:tracePt t="189779" x="2595563" y="5741988"/>
          <p14:tracePt t="189788" x="2547938" y="5748338"/>
          <p14:tracePt t="189796" x="2473325" y="5748338"/>
          <p14:tracePt t="189804" x="2411413" y="5775325"/>
          <p14:tracePt t="189812" x="2370138" y="5775325"/>
          <p14:tracePt t="189819" x="2343150" y="5795963"/>
          <p14:tracePt t="189827" x="2314575" y="5795963"/>
          <p14:tracePt t="189854" x="2301875" y="5795963"/>
          <p14:tracePt t="189875" x="2293938" y="5795963"/>
          <p14:tracePt t="189896" x="2281238" y="5795963"/>
          <p14:tracePt t="189900" x="2254250" y="5795963"/>
          <p14:tracePt t="189910" x="2239963" y="5795963"/>
          <p14:tracePt t="189916" x="2225675" y="5795963"/>
          <p14:tracePt t="189923" x="2198688" y="5781675"/>
          <p14:tracePt t="189931" x="2184400" y="5781675"/>
          <p14:tracePt t="189938" x="2178050" y="5775325"/>
          <p14:tracePt t="189957" x="2171700" y="5775325"/>
          <p14:tracePt t="189964" x="2163763" y="5768975"/>
          <p14:tracePt t="189972" x="2157413" y="5761038"/>
          <p14:tracePt t="189986" x="2151063" y="5754688"/>
          <p14:tracePt t="190068" x="2143125" y="5748338"/>
          <p14:tracePt t="190091" x="2136775" y="5748338"/>
          <p14:tracePt t="190111" x="2124075" y="5734050"/>
          <p14:tracePt t="190121" x="2116138" y="5734050"/>
          <p14:tracePt t="190133" x="2109788" y="5734050"/>
          <p14:tracePt t="190172" x="2103438" y="5734050"/>
          <p14:tracePt t="190179" x="2095500" y="5734050"/>
          <p14:tracePt t="190189" x="2089150" y="5727700"/>
          <p14:tracePt t="190197" x="2068513" y="5721350"/>
          <p14:tracePt t="190204" x="2062163" y="5721350"/>
          <p14:tracePt t="190211" x="2033588" y="5713413"/>
          <p14:tracePt t="190219" x="2027238" y="5713413"/>
          <p14:tracePt t="190234" x="2012950" y="5707063"/>
          <p14:tracePt t="190294" x="2012950" y="5692775"/>
          <p14:tracePt t="190303" x="1993900" y="5686425"/>
          <p14:tracePt t="190309" x="1993900" y="5680075"/>
          <p14:tracePt t="190316" x="1979613" y="5672138"/>
          <p14:tracePt t="190336" x="1979613" y="5665788"/>
          <p14:tracePt t="190388" x="1965325" y="5651500"/>
          <p14:tracePt t="190395" x="1958975" y="5645150"/>
          <p14:tracePt t="190410" x="1944688" y="5645150"/>
          <p14:tracePt t="190418" x="1944688" y="5638800"/>
          <p14:tracePt t="190540" x="1938338" y="5630863"/>
          <p14:tracePt t="190619" x="1931988" y="5630863"/>
          <p14:tracePt t="190629" x="1917700" y="5630863"/>
          <p14:tracePt t="190644" x="1911350" y="5630863"/>
          <p14:tracePt t="190651" x="1903413" y="5630863"/>
          <p14:tracePt t="190803" x="1897063" y="5630863"/>
          <p14:tracePt t="204616" x="0" y="0"/>
        </p14:tracePtLst>
      </p14:laserTraceLst>
    </p:ext>
  </p:extLs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9F61B6A-2616-40EC-AADF-9DC57C8E73C0}"/>
              </a:ext>
            </a:extLst>
          </p:cNvPr>
          <p:cNvSpPr/>
          <p:nvPr/>
        </p:nvSpPr>
        <p:spPr bwMode="auto">
          <a:xfrm>
            <a:off x="0" y="-1"/>
            <a:ext cx="12192000" cy="208597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4" name="Rectangle 43">
            <a:extLst>
              <a:ext uri="{FF2B5EF4-FFF2-40B4-BE49-F238E27FC236}">
                <a16:creationId xmlns:a16="http://schemas.microsoft.com/office/drawing/2014/main" id="{93A0F43D-362C-40E6-BBAA-9F80ECA2D4B9}"/>
              </a:ext>
            </a:extLst>
          </p:cNvPr>
          <p:cNvSpPr/>
          <p:nvPr/>
        </p:nvSpPr>
        <p:spPr bwMode="auto">
          <a:xfrm>
            <a:off x="5813506" y="1485900"/>
            <a:ext cx="5790232" cy="4810126"/>
          </a:xfrm>
          <a:prstGeom prst="rect">
            <a:avLst/>
          </a:prstGeom>
          <a:solidFill>
            <a:schemeClr val="bg1"/>
          </a:solidFill>
          <a:ln w="3175">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0D1036E9-27D4-4F2D-9368-DEDCEA1A550F}"/>
              </a:ext>
            </a:extLst>
          </p:cNvPr>
          <p:cNvSpPr>
            <a:spLocks noGrp="1"/>
          </p:cNvSpPr>
          <p:nvPr>
            <p:ph type="title"/>
          </p:nvPr>
        </p:nvSpPr>
        <p:spPr>
          <a:xfrm>
            <a:off x="588263" y="457200"/>
            <a:ext cx="11018520" cy="553998"/>
          </a:xfrm>
        </p:spPr>
        <p:txBody>
          <a:bodyPr/>
          <a:lstStyle/>
          <a:p>
            <a:r>
              <a:rPr lang="en-US"/>
              <a:t>Strategic</a:t>
            </a:r>
          </a:p>
        </p:txBody>
      </p:sp>
      <p:sp>
        <p:nvSpPr>
          <p:cNvPr id="26" name="Rectangle 25">
            <a:extLst>
              <a:ext uri="{FF2B5EF4-FFF2-40B4-BE49-F238E27FC236}">
                <a16:creationId xmlns:a16="http://schemas.microsoft.com/office/drawing/2014/main" id="{CF2EE2A5-4AC1-4DEA-AC84-F6402D09D78B}"/>
              </a:ext>
            </a:extLst>
          </p:cNvPr>
          <p:cNvSpPr/>
          <p:nvPr/>
        </p:nvSpPr>
        <p:spPr bwMode="auto">
          <a:xfrm>
            <a:off x="588262" y="1485900"/>
            <a:ext cx="4974336" cy="4810126"/>
          </a:xfrm>
          <a:prstGeom prst="rect">
            <a:avLst/>
          </a:prstGeom>
          <a:solidFill>
            <a:schemeClr val="bg1"/>
          </a:solidFill>
          <a:ln w="3175">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8" name="Rectangle 11">
            <a:extLst>
              <a:ext uri="{FF2B5EF4-FFF2-40B4-BE49-F238E27FC236}">
                <a16:creationId xmlns:a16="http://schemas.microsoft.com/office/drawing/2014/main" id="{BF1D23C7-CF9C-4DF4-AF57-C35E2169CF28}"/>
              </a:ext>
            </a:extLst>
          </p:cNvPr>
          <p:cNvSpPr/>
          <p:nvPr/>
        </p:nvSpPr>
        <p:spPr bwMode="auto">
          <a:xfrm>
            <a:off x="588262" y="6086474"/>
            <a:ext cx="4974336" cy="209551"/>
          </a:xfrm>
          <a:custGeom>
            <a:avLst/>
            <a:gdLst>
              <a:gd name="connsiteX0" fmla="*/ 0 w 5431793"/>
              <a:gd name="connsiteY0" fmla="*/ 0 h 4733926"/>
              <a:gd name="connsiteX1" fmla="*/ 5431793 w 5431793"/>
              <a:gd name="connsiteY1" fmla="*/ 0 h 4733926"/>
              <a:gd name="connsiteX2" fmla="*/ 5431793 w 5431793"/>
              <a:gd name="connsiteY2" fmla="*/ 4733926 h 4733926"/>
              <a:gd name="connsiteX3" fmla="*/ 0 w 5431793"/>
              <a:gd name="connsiteY3" fmla="*/ 4733926 h 4733926"/>
              <a:gd name="connsiteX4" fmla="*/ 0 w 5431793"/>
              <a:gd name="connsiteY4" fmla="*/ 0 h 4733926"/>
              <a:gd name="connsiteX0" fmla="*/ 5431793 w 5523233"/>
              <a:gd name="connsiteY0" fmla="*/ 0 h 4733926"/>
              <a:gd name="connsiteX1" fmla="*/ 5431793 w 5523233"/>
              <a:gd name="connsiteY1" fmla="*/ 4733926 h 4733926"/>
              <a:gd name="connsiteX2" fmla="*/ 0 w 5523233"/>
              <a:gd name="connsiteY2" fmla="*/ 4733926 h 4733926"/>
              <a:gd name="connsiteX3" fmla="*/ 0 w 5523233"/>
              <a:gd name="connsiteY3" fmla="*/ 0 h 4733926"/>
              <a:gd name="connsiteX4" fmla="*/ 5523233 w 5523233"/>
              <a:gd name="connsiteY4" fmla="*/ 91440 h 4733926"/>
              <a:gd name="connsiteX0" fmla="*/ 5431793 w 5431793"/>
              <a:gd name="connsiteY0" fmla="*/ 0 h 4733926"/>
              <a:gd name="connsiteX1" fmla="*/ 5431793 w 5431793"/>
              <a:gd name="connsiteY1" fmla="*/ 4733926 h 4733926"/>
              <a:gd name="connsiteX2" fmla="*/ 0 w 5431793"/>
              <a:gd name="connsiteY2" fmla="*/ 4733926 h 4733926"/>
              <a:gd name="connsiteX3" fmla="*/ 0 w 5431793"/>
              <a:gd name="connsiteY3" fmla="*/ 0 h 4733926"/>
            </a:gdLst>
            <a:ahLst/>
            <a:cxnLst>
              <a:cxn ang="0">
                <a:pos x="connsiteX0" y="connsiteY0"/>
              </a:cxn>
              <a:cxn ang="0">
                <a:pos x="connsiteX1" y="connsiteY1"/>
              </a:cxn>
              <a:cxn ang="0">
                <a:pos x="connsiteX2" y="connsiteY2"/>
              </a:cxn>
              <a:cxn ang="0">
                <a:pos x="connsiteX3" y="connsiteY3"/>
              </a:cxn>
            </a:cxnLst>
            <a:rect l="l" t="t" r="r" b="b"/>
            <a:pathLst>
              <a:path w="5431793" h="4733926">
                <a:moveTo>
                  <a:pt x="5431793" y="0"/>
                </a:moveTo>
                <a:lnTo>
                  <a:pt x="5431793" y="4733926"/>
                </a:lnTo>
                <a:lnTo>
                  <a:pt x="0" y="4733926"/>
                </a:lnTo>
                <a:lnTo>
                  <a:pt x="0" y="0"/>
                </a:lnTo>
              </a:path>
            </a:pathLst>
          </a:custGeom>
          <a:noFill/>
          <a:ln w="19050">
            <a:solidFill>
              <a:schemeClr val="tx2">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30" name="Group 29">
            <a:extLst>
              <a:ext uri="{FF2B5EF4-FFF2-40B4-BE49-F238E27FC236}">
                <a16:creationId xmlns:a16="http://schemas.microsoft.com/office/drawing/2014/main" id="{EBC4F4FB-668F-42AE-AFC2-534F70F39A09}"/>
              </a:ext>
            </a:extLst>
          </p:cNvPr>
          <p:cNvGrpSpPr/>
          <p:nvPr/>
        </p:nvGrpSpPr>
        <p:grpSpPr>
          <a:xfrm>
            <a:off x="778126" y="1643761"/>
            <a:ext cx="740664" cy="740664"/>
            <a:chOff x="710498" y="1578719"/>
            <a:chExt cx="763402" cy="763686"/>
          </a:xfrm>
        </p:grpSpPr>
        <p:sp>
          <p:nvSpPr>
            <p:cNvPr id="31" name="Oval 30">
              <a:extLst>
                <a:ext uri="{FF2B5EF4-FFF2-40B4-BE49-F238E27FC236}">
                  <a16:creationId xmlns:a16="http://schemas.microsoft.com/office/drawing/2014/main" id="{A004FD91-0852-45FC-B8E7-2AD92A65A346}"/>
                </a:ext>
              </a:extLst>
            </p:cNvPr>
            <p:cNvSpPr/>
            <p:nvPr/>
          </p:nvSpPr>
          <p:spPr bwMode="auto">
            <a:xfrm>
              <a:off x="773111" y="1641475"/>
              <a:ext cx="638178" cy="6381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32" name="Graphic 20">
              <a:extLst>
                <a:ext uri="{FF2B5EF4-FFF2-40B4-BE49-F238E27FC236}">
                  <a16:creationId xmlns:a16="http://schemas.microsoft.com/office/drawing/2014/main" id="{9E1DE2D7-4734-408E-8997-E23773CE3CEE}"/>
                </a:ext>
              </a:extLst>
            </p:cNvPr>
            <p:cNvSpPr/>
            <p:nvPr/>
          </p:nvSpPr>
          <p:spPr>
            <a:xfrm>
              <a:off x="710498" y="1578719"/>
              <a:ext cx="763402" cy="763686"/>
            </a:xfrm>
            <a:custGeom>
              <a:avLst/>
              <a:gdLst>
                <a:gd name="connsiteX0" fmla="*/ 900729 w 900728"/>
                <a:gd name="connsiteY0" fmla="*/ 518496 h 901065"/>
                <a:gd name="connsiteX1" fmla="*/ 885265 w 900728"/>
                <a:gd name="connsiteY1" fmla="*/ 452157 h 901065"/>
                <a:gd name="connsiteX2" fmla="*/ 899720 w 900728"/>
                <a:gd name="connsiteY2" fmla="*/ 375957 h 901065"/>
                <a:gd name="connsiteX3" fmla="*/ 864534 w 900728"/>
                <a:gd name="connsiteY3" fmla="*/ 317687 h 901065"/>
                <a:gd name="connsiteX4" fmla="*/ 854785 w 900728"/>
                <a:gd name="connsiteY4" fmla="*/ 240702 h 901065"/>
                <a:gd name="connsiteX5" fmla="*/ 803350 w 900728"/>
                <a:gd name="connsiteY5" fmla="*/ 196215 h 901065"/>
                <a:gd name="connsiteX6" fmla="*/ 770292 w 900728"/>
                <a:gd name="connsiteY6" fmla="*/ 126066 h 901065"/>
                <a:gd name="connsiteX7" fmla="*/ 707539 w 900728"/>
                <a:gd name="connsiteY7" fmla="*/ 99620 h 901065"/>
                <a:gd name="connsiteX8" fmla="*/ 654311 w 900728"/>
                <a:gd name="connsiteY8" fmla="*/ 43143 h 901065"/>
                <a:gd name="connsiteX9" fmla="*/ 586516 w 900728"/>
                <a:gd name="connsiteY9" fmla="*/ 37316 h 901065"/>
                <a:gd name="connsiteX10" fmla="*/ 518496 w 900728"/>
                <a:gd name="connsiteY10" fmla="*/ 0 h 901065"/>
                <a:gd name="connsiteX11" fmla="*/ 452157 w 900728"/>
                <a:gd name="connsiteY11" fmla="*/ 15464 h 901065"/>
                <a:gd name="connsiteX12" fmla="*/ 375957 w 900728"/>
                <a:gd name="connsiteY12" fmla="*/ 1009 h 901065"/>
                <a:gd name="connsiteX13" fmla="*/ 317687 w 900728"/>
                <a:gd name="connsiteY13" fmla="*/ 36195 h 901065"/>
                <a:gd name="connsiteX14" fmla="*/ 240702 w 900728"/>
                <a:gd name="connsiteY14" fmla="*/ 46056 h 901065"/>
                <a:gd name="connsiteX15" fmla="*/ 196215 w 900728"/>
                <a:gd name="connsiteY15" fmla="*/ 97491 h 901065"/>
                <a:gd name="connsiteX16" fmla="*/ 126066 w 900728"/>
                <a:gd name="connsiteY16" fmla="*/ 130661 h 901065"/>
                <a:gd name="connsiteX17" fmla="*/ 99620 w 900728"/>
                <a:gd name="connsiteY17" fmla="*/ 193414 h 901065"/>
                <a:gd name="connsiteX18" fmla="*/ 43143 w 900728"/>
                <a:gd name="connsiteY18" fmla="*/ 246641 h 901065"/>
                <a:gd name="connsiteX19" fmla="*/ 37316 w 900728"/>
                <a:gd name="connsiteY19" fmla="*/ 314437 h 901065"/>
                <a:gd name="connsiteX20" fmla="*/ 0 w 900728"/>
                <a:gd name="connsiteY20" fmla="*/ 382457 h 901065"/>
                <a:gd name="connsiteX21" fmla="*/ 15464 w 900728"/>
                <a:gd name="connsiteY21" fmla="*/ 448796 h 901065"/>
                <a:gd name="connsiteX22" fmla="*/ 1009 w 900728"/>
                <a:gd name="connsiteY22" fmla="*/ 524996 h 901065"/>
                <a:gd name="connsiteX23" fmla="*/ 36195 w 900728"/>
                <a:gd name="connsiteY23" fmla="*/ 583266 h 901065"/>
                <a:gd name="connsiteX24" fmla="*/ 46056 w 900728"/>
                <a:gd name="connsiteY24" fmla="*/ 660251 h 901065"/>
                <a:gd name="connsiteX25" fmla="*/ 97491 w 900728"/>
                <a:gd name="connsiteY25" fmla="*/ 704850 h 901065"/>
                <a:gd name="connsiteX26" fmla="*/ 130549 w 900728"/>
                <a:gd name="connsiteY26" fmla="*/ 774999 h 901065"/>
                <a:gd name="connsiteX27" fmla="*/ 193301 w 900728"/>
                <a:gd name="connsiteY27" fmla="*/ 801445 h 901065"/>
                <a:gd name="connsiteX28" fmla="*/ 246529 w 900728"/>
                <a:gd name="connsiteY28" fmla="*/ 857922 h 901065"/>
                <a:gd name="connsiteX29" fmla="*/ 314325 w 900728"/>
                <a:gd name="connsiteY29" fmla="*/ 863749 h 901065"/>
                <a:gd name="connsiteX30" fmla="*/ 382345 w 900728"/>
                <a:gd name="connsiteY30" fmla="*/ 901065 h 901065"/>
                <a:gd name="connsiteX31" fmla="*/ 448684 w 900728"/>
                <a:gd name="connsiteY31" fmla="*/ 885601 h 901065"/>
                <a:gd name="connsiteX32" fmla="*/ 524884 w 900728"/>
                <a:gd name="connsiteY32" fmla="*/ 900057 h 901065"/>
                <a:gd name="connsiteX33" fmla="*/ 583154 w 900728"/>
                <a:gd name="connsiteY33" fmla="*/ 864870 h 901065"/>
                <a:gd name="connsiteX34" fmla="*/ 660139 w 900728"/>
                <a:gd name="connsiteY34" fmla="*/ 855009 h 901065"/>
                <a:gd name="connsiteX35" fmla="*/ 704738 w 900728"/>
                <a:gd name="connsiteY35" fmla="*/ 803574 h 901065"/>
                <a:gd name="connsiteX36" fmla="*/ 774887 w 900728"/>
                <a:gd name="connsiteY36" fmla="*/ 770517 h 901065"/>
                <a:gd name="connsiteX37" fmla="*/ 801333 w 900728"/>
                <a:gd name="connsiteY37" fmla="*/ 707764 h 901065"/>
                <a:gd name="connsiteX38" fmla="*/ 857810 w 900728"/>
                <a:gd name="connsiteY38" fmla="*/ 654536 h 901065"/>
                <a:gd name="connsiteX39" fmla="*/ 863637 w 900728"/>
                <a:gd name="connsiteY39" fmla="*/ 586740 h 901065"/>
                <a:gd name="connsiteX40" fmla="*/ 900729 w 900728"/>
                <a:gd name="connsiteY40" fmla="*/ 518496 h 901065"/>
                <a:gd name="connsiteX41" fmla="*/ 861284 w 900728"/>
                <a:gd name="connsiteY41" fmla="*/ 583939 h 901065"/>
                <a:gd name="connsiteX42" fmla="*/ 815788 w 900728"/>
                <a:gd name="connsiteY42" fmla="*/ 641873 h 901065"/>
                <a:gd name="connsiteX43" fmla="*/ 799876 w 900728"/>
                <a:gd name="connsiteY43" fmla="*/ 704402 h 901065"/>
                <a:gd name="connsiteX44" fmla="*/ 738692 w 900728"/>
                <a:gd name="connsiteY44" fmla="*/ 745415 h 901065"/>
                <a:gd name="connsiteX45" fmla="*/ 704178 w 900728"/>
                <a:gd name="connsiteY45" fmla="*/ 799988 h 901065"/>
                <a:gd name="connsiteX46" fmla="*/ 633356 w 900728"/>
                <a:gd name="connsiteY46" fmla="*/ 820159 h 901065"/>
                <a:gd name="connsiteX47" fmla="*/ 583714 w 900728"/>
                <a:gd name="connsiteY47" fmla="*/ 861396 h 901065"/>
                <a:gd name="connsiteX48" fmla="*/ 510092 w 900728"/>
                <a:gd name="connsiteY48" fmla="*/ 858595 h 901065"/>
                <a:gd name="connsiteX49" fmla="*/ 450140 w 900728"/>
                <a:gd name="connsiteY49" fmla="*/ 882463 h 901065"/>
                <a:gd name="connsiteX50" fmla="*/ 381000 w 900728"/>
                <a:gd name="connsiteY50" fmla="*/ 857138 h 901065"/>
                <a:gd name="connsiteX51" fmla="*/ 316566 w 900728"/>
                <a:gd name="connsiteY51" fmla="*/ 861284 h 901065"/>
                <a:gd name="connsiteX52" fmla="*/ 258632 w 900728"/>
                <a:gd name="connsiteY52" fmla="*/ 815788 h 901065"/>
                <a:gd name="connsiteX53" fmla="*/ 195991 w 900728"/>
                <a:gd name="connsiteY53" fmla="*/ 799876 h 901065"/>
                <a:gd name="connsiteX54" fmla="*/ 154977 w 900728"/>
                <a:gd name="connsiteY54" fmla="*/ 738692 h 901065"/>
                <a:gd name="connsiteX55" fmla="*/ 100405 w 900728"/>
                <a:gd name="connsiteY55" fmla="*/ 704178 h 901065"/>
                <a:gd name="connsiteX56" fmla="*/ 80234 w 900728"/>
                <a:gd name="connsiteY56" fmla="*/ 633357 h 901065"/>
                <a:gd name="connsiteX57" fmla="*/ 38996 w 900728"/>
                <a:gd name="connsiteY57" fmla="*/ 583714 h 901065"/>
                <a:gd name="connsiteX58" fmla="*/ 41798 w 900728"/>
                <a:gd name="connsiteY58" fmla="*/ 510092 h 901065"/>
                <a:gd name="connsiteX59" fmla="*/ 17929 w 900728"/>
                <a:gd name="connsiteY59" fmla="*/ 450140 h 901065"/>
                <a:gd name="connsiteX60" fmla="*/ 43255 w 900728"/>
                <a:gd name="connsiteY60" fmla="*/ 381000 h 901065"/>
                <a:gd name="connsiteX61" fmla="*/ 39109 w 900728"/>
                <a:gd name="connsiteY61" fmla="*/ 316566 h 901065"/>
                <a:gd name="connsiteX62" fmla="*/ 84604 w 900728"/>
                <a:gd name="connsiteY62" fmla="*/ 258632 h 901065"/>
                <a:gd name="connsiteX63" fmla="*/ 100517 w 900728"/>
                <a:gd name="connsiteY63" fmla="*/ 195991 h 901065"/>
                <a:gd name="connsiteX64" fmla="*/ 161701 w 900728"/>
                <a:gd name="connsiteY64" fmla="*/ 154977 h 901065"/>
                <a:gd name="connsiteX65" fmla="*/ 196215 w 900728"/>
                <a:gd name="connsiteY65" fmla="*/ 100405 h 901065"/>
                <a:gd name="connsiteX66" fmla="*/ 267036 w 900728"/>
                <a:gd name="connsiteY66" fmla="*/ 80234 h 901065"/>
                <a:gd name="connsiteX67" fmla="*/ 316678 w 900728"/>
                <a:gd name="connsiteY67" fmla="*/ 38996 h 901065"/>
                <a:gd name="connsiteX68" fmla="*/ 390301 w 900728"/>
                <a:gd name="connsiteY68" fmla="*/ 41798 h 901065"/>
                <a:gd name="connsiteX69" fmla="*/ 450252 w 900728"/>
                <a:gd name="connsiteY69" fmla="*/ 17929 h 901065"/>
                <a:gd name="connsiteX70" fmla="*/ 519393 w 900728"/>
                <a:gd name="connsiteY70" fmla="*/ 43255 h 901065"/>
                <a:gd name="connsiteX71" fmla="*/ 583827 w 900728"/>
                <a:gd name="connsiteY71" fmla="*/ 39109 h 901065"/>
                <a:gd name="connsiteX72" fmla="*/ 641761 w 900728"/>
                <a:gd name="connsiteY72" fmla="*/ 84604 h 901065"/>
                <a:gd name="connsiteX73" fmla="*/ 704402 w 900728"/>
                <a:gd name="connsiteY73" fmla="*/ 100517 h 901065"/>
                <a:gd name="connsiteX74" fmla="*/ 745415 w 900728"/>
                <a:gd name="connsiteY74" fmla="*/ 161701 h 901065"/>
                <a:gd name="connsiteX75" fmla="*/ 799988 w 900728"/>
                <a:gd name="connsiteY75" fmla="*/ 196215 h 901065"/>
                <a:gd name="connsiteX76" fmla="*/ 820159 w 900728"/>
                <a:gd name="connsiteY76" fmla="*/ 267036 h 901065"/>
                <a:gd name="connsiteX77" fmla="*/ 861396 w 900728"/>
                <a:gd name="connsiteY77" fmla="*/ 316678 h 901065"/>
                <a:gd name="connsiteX78" fmla="*/ 858595 w 900728"/>
                <a:gd name="connsiteY78" fmla="*/ 390301 h 901065"/>
                <a:gd name="connsiteX79" fmla="*/ 882463 w 900728"/>
                <a:gd name="connsiteY79" fmla="*/ 450252 h 901065"/>
                <a:gd name="connsiteX80" fmla="*/ 857138 w 900728"/>
                <a:gd name="connsiteY80" fmla="*/ 519393 h 901065"/>
                <a:gd name="connsiteX81" fmla="*/ 861284 w 900728"/>
                <a:gd name="connsiteY81" fmla="*/ 583939 h 901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900728" h="901065">
                  <a:moveTo>
                    <a:pt x="900729" y="518496"/>
                  </a:moveTo>
                  <a:cubicBezTo>
                    <a:pt x="900505" y="494740"/>
                    <a:pt x="885489" y="475914"/>
                    <a:pt x="885265" y="452157"/>
                  </a:cubicBezTo>
                  <a:cubicBezTo>
                    <a:pt x="885153" y="428401"/>
                    <a:pt x="899944" y="399714"/>
                    <a:pt x="899720" y="375957"/>
                  </a:cubicBezTo>
                  <a:cubicBezTo>
                    <a:pt x="892212" y="353434"/>
                    <a:pt x="872042" y="340211"/>
                    <a:pt x="864534" y="317687"/>
                  </a:cubicBezTo>
                  <a:cubicBezTo>
                    <a:pt x="857026" y="295163"/>
                    <a:pt x="862181" y="263226"/>
                    <a:pt x="854785" y="240702"/>
                  </a:cubicBezTo>
                  <a:cubicBezTo>
                    <a:pt x="840665" y="221540"/>
                    <a:pt x="817357" y="215265"/>
                    <a:pt x="803350" y="196215"/>
                  </a:cubicBezTo>
                  <a:cubicBezTo>
                    <a:pt x="789230" y="177053"/>
                    <a:pt x="784300" y="145116"/>
                    <a:pt x="770292" y="126066"/>
                  </a:cubicBezTo>
                  <a:cubicBezTo>
                    <a:pt x="751018" y="112283"/>
                    <a:pt x="726926" y="113404"/>
                    <a:pt x="707539" y="99620"/>
                  </a:cubicBezTo>
                  <a:cubicBezTo>
                    <a:pt x="688265" y="85837"/>
                    <a:pt x="673698" y="56926"/>
                    <a:pt x="654311" y="43143"/>
                  </a:cubicBezTo>
                  <a:cubicBezTo>
                    <a:pt x="631676" y="35971"/>
                    <a:pt x="609152" y="44599"/>
                    <a:pt x="586516" y="37316"/>
                  </a:cubicBezTo>
                  <a:cubicBezTo>
                    <a:pt x="563880" y="30144"/>
                    <a:pt x="541132" y="7172"/>
                    <a:pt x="518496" y="0"/>
                  </a:cubicBezTo>
                  <a:cubicBezTo>
                    <a:pt x="494740" y="224"/>
                    <a:pt x="475914" y="15240"/>
                    <a:pt x="452157" y="15464"/>
                  </a:cubicBezTo>
                  <a:cubicBezTo>
                    <a:pt x="428401" y="15576"/>
                    <a:pt x="399714" y="784"/>
                    <a:pt x="375957" y="1009"/>
                  </a:cubicBezTo>
                  <a:cubicBezTo>
                    <a:pt x="353434" y="8516"/>
                    <a:pt x="340211" y="28687"/>
                    <a:pt x="317687" y="36195"/>
                  </a:cubicBezTo>
                  <a:cubicBezTo>
                    <a:pt x="295163" y="43703"/>
                    <a:pt x="263226" y="38548"/>
                    <a:pt x="240702" y="46056"/>
                  </a:cubicBezTo>
                  <a:cubicBezTo>
                    <a:pt x="221540" y="60176"/>
                    <a:pt x="215265" y="83484"/>
                    <a:pt x="196215" y="97491"/>
                  </a:cubicBezTo>
                  <a:cubicBezTo>
                    <a:pt x="177053" y="111611"/>
                    <a:pt x="145116" y="116541"/>
                    <a:pt x="126066" y="130661"/>
                  </a:cubicBezTo>
                  <a:cubicBezTo>
                    <a:pt x="112283" y="149935"/>
                    <a:pt x="113404" y="174027"/>
                    <a:pt x="99620" y="193414"/>
                  </a:cubicBezTo>
                  <a:cubicBezTo>
                    <a:pt x="85837" y="212688"/>
                    <a:pt x="56926" y="227255"/>
                    <a:pt x="43143" y="246641"/>
                  </a:cubicBezTo>
                  <a:cubicBezTo>
                    <a:pt x="35971" y="269277"/>
                    <a:pt x="44487" y="291801"/>
                    <a:pt x="37316" y="314437"/>
                  </a:cubicBezTo>
                  <a:cubicBezTo>
                    <a:pt x="30144" y="337073"/>
                    <a:pt x="7172" y="359821"/>
                    <a:pt x="0" y="382457"/>
                  </a:cubicBezTo>
                  <a:cubicBezTo>
                    <a:pt x="112" y="406213"/>
                    <a:pt x="15240" y="425039"/>
                    <a:pt x="15464" y="448796"/>
                  </a:cubicBezTo>
                  <a:cubicBezTo>
                    <a:pt x="15576" y="472552"/>
                    <a:pt x="784" y="501239"/>
                    <a:pt x="1009" y="524996"/>
                  </a:cubicBezTo>
                  <a:cubicBezTo>
                    <a:pt x="8516" y="547519"/>
                    <a:pt x="28687" y="560742"/>
                    <a:pt x="36195" y="583266"/>
                  </a:cubicBezTo>
                  <a:cubicBezTo>
                    <a:pt x="43703" y="605790"/>
                    <a:pt x="38548" y="637727"/>
                    <a:pt x="46056" y="660251"/>
                  </a:cubicBezTo>
                  <a:cubicBezTo>
                    <a:pt x="60176" y="679413"/>
                    <a:pt x="83484" y="685688"/>
                    <a:pt x="97491" y="704850"/>
                  </a:cubicBezTo>
                  <a:cubicBezTo>
                    <a:pt x="111611" y="724012"/>
                    <a:pt x="116541" y="755949"/>
                    <a:pt x="130549" y="774999"/>
                  </a:cubicBezTo>
                  <a:cubicBezTo>
                    <a:pt x="149823" y="788782"/>
                    <a:pt x="173915" y="787662"/>
                    <a:pt x="193301" y="801445"/>
                  </a:cubicBezTo>
                  <a:cubicBezTo>
                    <a:pt x="212576" y="815228"/>
                    <a:pt x="227143" y="844139"/>
                    <a:pt x="246529" y="857922"/>
                  </a:cubicBezTo>
                  <a:cubicBezTo>
                    <a:pt x="269165" y="865094"/>
                    <a:pt x="291689" y="856578"/>
                    <a:pt x="314325" y="863749"/>
                  </a:cubicBezTo>
                  <a:cubicBezTo>
                    <a:pt x="336961" y="870921"/>
                    <a:pt x="359709" y="893893"/>
                    <a:pt x="382345" y="901065"/>
                  </a:cubicBezTo>
                  <a:cubicBezTo>
                    <a:pt x="406101" y="900841"/>
                    <a:pt x="424927" y="885825"/>
                    <a:pt x="448684" y="885601"/>
                  </a:cubicBezTo>
                  <a:cubicBezTo>
                    <a:pt x="472440" y="885489"/>
                    <a:pt x="501127" y="900281"/>
                    <a:pt x="524884" y="900057"/>
                  </a:cubicBezTo>
                  <a:cubicBezTo>
                    <a:pt x="547407" y="892549"/>
                    <a:pt x="560630" y="872378"/>
                    <a:pt x="583154" y="864870"/>
                  </a:cubicBezTo>
                  <a:cubicBezTo>
                    <a:pt x="605678" y="857362"/>
                    <a:pt x="637615" y="862517"/>
                    <a:pt x="660139" y="855009"/>
                  </a:cubicBezTo>
                  <a:cubicBezTo>
                    <a:pt x="679301" y="840889"/>
                    <a:pt x="685576" y="817581"/>
                    <a:pt x="704738" y="803574"/>
                  </a:cubicBezTo>
                  <a:cubicBezTo>
                    <a:pt x="723900" y="789454"/>
                    <a:pt x="755837" y="784524"/>
                    <a:pt x="774887" y="770517"/>
                  </a:cubicBezTo>
                  <a:cubicBezTo>
                    <a:pt x="788670" y="751242"/>
                    <a:pt x="787549" y="727150"/>
                    <a:pt x="801333" y="707764"/>
                  </a:cubicBezTo>
                  <a:cubicBezTo>
                    <a:pt x="815116" y="688489"/>
                    <a:pt x="844027" y="673922"/>
                    <a:pt x="857810" y="654536"/>
                  </a:cubicBezTo>
                  <a:cubicBezTo>
                    <a:pt x="864982" y="631900"/>
                    <a:pt x="856466" y="609376"/>
                    <a:pt x="863637" y="586740"/>
                  </a:cubicBezTo>
                  <a:cubicBezTo>
                    <a:pt x="870585" y="563880"/>
                    <a:pt x="893557" y="541132"/>
                    <a:pt x="900729" y="518496"/>
                  </a:cubicBezTo>
                  <a:close/>
                  <a:moveTo>
                    <a:pt x="861284" y="583939"/>
                  </a:moveTo>
                  <a:cubicBezTo>
                    <a:pt x="851087" y="603997"/>
                    <a:pt x="826098" y="621814"/>
                    <a:pt x="815788" y="641873"/>
                  </a:cubicBezTo>
                  <a:cubicBezTo>
                    <a:pt x="805591" y="661932"/>
                    <a:pt x="810073" y="684343"/>
                    <a:pt x="799876" y="704402"/>
                  </a:cubicBezTo>
                  <a:cubicBezTo>
                    <a:pt x="783964" y="720314"/>
                    <a:pt x="754716" y="729503"/>
                    <a:pt x="738692" y="745415"/>
                  </a:cubicBezTo>
                  <a:cubicBezTo>
                    <a:pt x="722779" y="761328"/>
                    <a:pt x="720202" y="784076"/>
                    <a:pt x="704178" y="799988"/>
                  </a:cubicBezTo>
                  <a:cubicBezTo>
                    <a:pt x="684119" y="810185"/>
                    <a:pt x="653415" y="809849"/>
                    <a:pt x="633356" y="820159"/>
                  </a:cubicBezTo>
                  <a:cubicBezTo>
                    <a:pt x="613298" y="830356"/>
                    <a:pt x="603773" y="851199"/>
                    <a:pt x="583714" y="861396"/>
                  </a:cubicBezTo>
                  <a:cubicBezTo>
                    <a:pt x="561415" y="864870"/>
                    <a:pt x="532392" y="855121"/>
                    <a:pt x="510092" y="858595"/>
                  </a:cubicBezTo>
                  <a:cubicBezTo>
                    <a:pt x="487792" y="862069"/>
                    <a:pt x="472328" y="878989"/>
                    <a:pt x="450140" y="882463"/>
                  </a:cubicBezTo>
                  <a:cubicBezTo>
                    <a:pt x="427841" y="878989"/>
                    <a:pt x="403300" y="860612"/>
                    <a:pt x="381000" y="857138"/>
                  </a:cubicBezTo>
                  <a:cubicBezTo>
                    <a:pt x="358700" y="853552"/>
                    <a:pt x="338866" y="864870"/>
                    <a:pt x="316566" y="861284"/>
                  </a:cubicBezTo>
                  <a:cubicBezTo>
                    <a:pt x="296508" y="851087"/>
                    <a:pt x="278690" y="825986"/>
                    <a:pt x="258632" y="815788"/>
                  </a:cubicBezTo>
                  <a:cubicBezTo>
                    <a:pt x="238573" y="805591"/>
                    <a:pt x="216161" y="810073"/>
                    <a:pt x="195991" y="799876"/>
                  </a:cubicBezTo>
                  <a:cubicBezTo>
                    <a:pt x="180079" y="783964"/>
                    <a:pt x="170890" y="754716"/>
                    <a:pt x="154977" y="738692"/>
                  </a:cubicBezTo>
                  <a:cubicBezTo>
                    <a:pt x="139065" y="722779"/>
                    <a:pt x="116317" y="720090"/>
                    <a:pt x="100405" y="704178"/>
                  </a:cubicBezTo>
                  <a:cubicBezTo>
                    <a:pt x="90207" y="684119"/>
                    <a:pt x="90544" y="653415"/>
                    <a:pt x="80234" y="633357"/>
                  </a:cubicBezTo>
                  <a:cubicBezTo>
                    <a:pt x="70037" y="613298"/>
                    <a:pt x="49194" y="603773"/>
                    <a:pt x="38996" y="583714"/>
                  </a:cubicBezTo>
                  <a:cubicBezTo>
                    <a:pt x="35523" y="561415"/>
                    <a:pt x="45272" y="532391"/>
                    <a:pt x="41798" y="510092"/>
                  </a:cubicBezTo>
                  <a:cubicBezTo>
                    <a:pt x="38212" y="487792"/>
                    <a:pt x="21403" y="472328"/>
                    <a:pt x="17929" y="450140"/>
                  </a:cubicBezTo>
                  <a:cubicBezTo>
                    <a:pt x="21515" y="427841"/>
                    <a:pt x="39781" y="403300"/>
                    <a:pt x="43255" y="381000"/>
                  </a:cubicBezTo>
                  <a:cubicBezTo>
                    <a:pt x="46729" y="358700"/>
                    <a:pt x="35523" y="338866"/>
                    <a:pt x="39109" y="316566"/>
                  </a:cubicBezTo>
                  <a:cubicBezTo>
                    <a:pt x="49306" y="296508"/>
                    <a:pt x="74407" y="278690"/>
                    <a:pt x="84604" y="258632"/>
                  </a:cubicBezTo>
                  <a:cubicBezTo>
                    <a:pt x="94802" y="238573"/>
                    <a:pt x="90319" y="216161"/>
                    <a:pt x="100517" y="195991"/>
                  </a:cubicBezTo>
                  <a:cubicBezTo>
                    <a:pt x="116429" y="180079"/>
                    <a:pt x="145676" y="170890"/>
                    <a:pt x="161701" y="154977"/>
                  </a:cubicBezTo>
                  <a:cubicBezTo>
                    <a:pt x="177613" y="139065"/>
                    <a:pt x="180303" y="116317"/>
                    <a:pt x="196215" y="100405"/>
                  </a:cubicBezTo>
                  <a:cubicBezTo>
                    <a:pt x="216274" y="90207"/>
                    <a:pt x="246978" y="90544"/>
                    <a:pt x="267036" y="80234"/>
                  </a:cubicBezTo>
                  <a:cubicBezTo>
                    <a:pt x="287095" y="70037"/>
                    <a:pt x="296620" y="49194"/>
                    <a:pt x="316678" y="38996"/>
                  </a:cubicBezTo>
                  <a:cubicBezTo>
                    <a:pt x="338978" y="35523"/>
                    <a:pt x="368001" y="45272"/>
                    <a:pt x="390301" y="41798"/>
                  </a:cubicBezTo>
                  <a:cubicBezTo>
                    <a:pt x="412601" y="38324"/>
                    <a:pt x="428065" y="21403"/>
                    <a:pt x="450252" y="17929"/>
                  </a:cubicBezTo>
                  <a:cubicBezTo>
                    <a:pt x="472552" y="21403"/>
                    <a:pt x="497093" y="39781"/>
                    <a:pt x="519393" y="43255"/>
                  </a:cubicBezTo>
                  <a:cubicBezTo>
                    <a:pt x="541692" y="46841"/>
                    <a:pt x="561527" y="35523"/>
                    <a:pt x="583827" y="39109"/>
                  </a:cubicBezTo>
                  <a:cubicBezTo>
                    <a:pt x="603885" y="49306"/>
                    <a:pt x="621702" y="74407"/>
                    <a:pt x="641761" y="84604"/>
                  </a:cubicBezTo>
                  <a:cubicBezTo>
                    <a:pt x="661819" y="94802"/>
                    <a:pt x="684231" y="90319"/>
                    <a:pt x="704402" y="100517"/>
                  </a:cubicBezTo>
                  <a:cubicBezTo>
                    <a:pt x="720314" y="116429"/>
                    <a:pt x="729503" y="145676"/>
                    <a:pt x="745415" y="161701"/>
                  </a:cubicBezTo>
                  <a:cubicBezTo>
                    <a:pt x="761328" y="177613"/>
                    <a:pt x="784076" y="180303"/>
                    <a:pt x="799988" y="196215"/>
                  </a:cubicBezTo>
                  <a:cubicBezTo>
                    <a:pt x="810185" y="216274"/>
                    <a:pt x="809849" y="246978"/>
                    <a:pt x="820159" y="267036"/>
                  </a:cubicBezTo>
                  <a:cubicBezTo>
                    <a:pt x="830356" y="287095"/>
                    <a:pt x="851199" y="296620"/>
                    <a:pt x="861396" y="316678"/>
                  </a:cubicBezTo>
                  <a:cubicBezTo>
                    <a:pt x="864982" y="338978"/>
                    <a:pt x="855121" y="368001"/>
                    <a:pt x="858595" y="390301"/>
                  </a:cubicBezTo>
                  <a:cubicBezTo>
                    <a:pt x="862069" y="412601"/>
                    <a:pt x="878989" y="428065"/>
                    <a:pt x="882463" y="450252"/>
                  </a:cubicBezTo>
                  <a:cubicBezTo>
                    <a:pt x="878989" y="472552"/>
                    <a:pt x="860612" y="497093"/>
                    <a:pt x="857138" y="519393"/>
                  </a:cubicBezTo>
                  <a:cubicBezTo>
                    <a:pt x="853664" y="541692"/>
                    <a:pt x="864870" y="561639"/>
                    <a:pt x="861284" y="583939"/>
                  </a:cubicBezTo>
                  <a:close/>
                </a:path>
              </a:pathLst>
            </a:custGeom>
            <a:solidFill>
              <a:schemeClr val="accent1">
                <a:lumMod val="20000"/>
                <a:lumOff val="80000"/>
              </a:schemeClr>
            </a:solidFill>
            <a:ln w="1121" cap="flat">
              <a:solidFill>
                <a:schemeClr val="accent1">
                  <a:lumMod val="40000"/>
                  <a:lumOff val="60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33" name="TextBox 32">
            <a:extLst>
              <a:ext uri="{FF2B5EF4-FFF2-40B4-BE49-F238E27FC236}">
                <a16:creationId xmlns:a16="http://schemas.microsoft.com/office/drawing/2014/main" id="{1C4705B1-F8F7-4862-9951-91312FCA7507}"/>
              </a:ext>
            </a:extLst>
          </p:cNvPr>
          <p:cNvSpPr txBox="1"/>
          <p:nvPr/>
        </p:nvSpPr>
        <p:spPr>
          <a:xfrm>
            <a:off x="1657596" y="1829871"/>
            <a:ext cx="2514354" cy="369332"/>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78D4"/>
                </a:solidFill>
                <a:effectLst/>
                <a:uLnTx/>
                <a:uFillTx/>
                <a:latin typeface="Segoe UI Semibold"/>
                <a:ea typeface="+mn-ea"/>
                <a:cs typeface="+mn-cs"/>
              </a:rPr>
              <a:t>Characteristics</a:t>
            </a:r>
          </a:p>
        </p:txBody>
      </p:sp>
      <p:sp>
        <p:nvSpPr>
          <p:cNvPr id="37" name="Processing_E9F5" title="Icon of two interlocked gears">
            <a:extLst>
              <a:ext uri="{FF2B5EF4-FFF2-40B4-BE49-F238E27FC236}">
                <a16:creationId xmlns:a16="http://schemas.microsoft.com/office/drawing/2014/main" id="{5606D19E-6453-4F69-84B9-62225A934526}"/>
              </a:ext>
            </a:extLst>
          </p:cNvPr>
          <p:cNvSpPr>
            <a:spLocks noChangeAspect="1" noEditPoints="1"/>
          </p:cNvSpPr>
          <p:nvPr/>
        </p:nvSpPr>
        <p:spPr bwMode="auto">
          <a:xfrm>
            <a:off x="985419" y="1872096"/>
            <a:ext cx="326079" cy="283994"/>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2" name="TextBox 41">
            <a:extLst>
              <a:ext uri="{FF2B5EF4-FFF2-40B4-BE49-F238E27FC236}">
                <a16:creationId xmlns:a16="http://schemas.microsoft.com/office/drawing/2014/main" id="{304D4D5A-8CDC-4612-A5B8-EFA4C016C67F}"/>
              </a:ext>
            </a:extLst>
          </p:cNvPr>
          <p:cNvSpPr txBox="1"/>
          <p:nvPr/>
        </p:nvSpPr>
        <p:spPr>
          <a:xfrm>
            <a:off x="778126" y="2624116"/>
            <a:ext cx="4590288" cy="2671783"/>
          </a:xfrm>
          <a:prstGeom prst="rect">
            <a:avLst/>
          </a:prstGeom>
          <a:noFill/>
        </p:spPr>
        <p:txBody>
          <a:bodyPr wrap="square" lIns="0" tIns="0" rIns="0" bIns="0">
            <a:noAutofit/>
          </a:bodyPr>
          <a:lstStyle/>
          <a:p>
            <a:pPr marL="0" marR="0" lvl="0" indent="0" algn="l" defTabSz="914400" rtl="0" eaLnBrk="1" fontAlgn="auto" latinLnBrk="0" hangingPunct="1">
              <a:lnSpc>
                <a:spcPct val="100000"/>
              </a:lnSpc>
              <a:spcBef>
                <a:spcPts val="120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a:ea typeface="+mn-ea"/>
                <a:cs typeface="+mn-cs"/>
              </a:rPr>
              <a:t>Partner have cross-customer (or </a:t>
            </a:r>
            <a:br>
              <a:rPr kumimoji="0" lang="en-US" sz="2000" b="0" i="0" u="none" strike="noStrike" kern="1200" cap="none" spc="0" normalizeH="0" baseline="0" noProof="0">
                <a:ln>
                  <a:noFill/>
                </a:ln>
                <a:solidFill>
                  <a:srgbClr val="000000"/>
                </a:solidFill>
                <a:effectLst/>
                <a:uLnTx/>
                <a:uFillTx/>
                <a:latin typeface="Segoe UI"/>
                <a:ea typeface="+mn-ea"/>
                <a:cs typeface="+mn-cs"/>
              </a:rPr>
            </a:br>
            <a:r>
              <a:rPr kumimoji="0" lang="en-US" sz="2000" b="0" i="0" u="none" strike="noStrike" kern="1200" cap="none" spc="0" normalizeH="0" baseline="0" noProof="0">
                <a:ln>
                  <a:noFill/>
                </a:ln>
                <a:solidFill>
                  <a:srgbClr val="000000"/>
                </a:solidFill>
                <a:effectLst/>
                <a:uLnTx/>
                <a:uFillTx/>
                <a:latin typeface="Segoe UI"/>
                <a:ea typeface="+mn-ea"/>
                <a:cs typeface="+mn-cs"/>
              </a:rPr>
              <a:t>cross-app) dashboards that track </a:t>
            </a:r>
            <a:br>
              <a:rPr kumimoji="0" lang="en-US" sz="2000" b="0" i="0" u="none" strike="noStrike" kern="1200" cap="none" spc="0" normalizeH="0" baseline="0" noProof="0">
                <a:ln>
                  <a:noFill/>
                </a:ln>
                <a:solidFill>
                  <a:srgbClr val="000000"/>
                </a:solidFill>
                <a:effectLst/>
                <a:uLnTx/>
                <a:uFillTx/>
                <a:latin typeface="Segoe UI"/>
                <a:ea typeface="+mn-ea"/>
                <a:cs typeface="+mn-cs"/>
              </a:rPr>
            </a:br>
            <a:r>
              <a:rPr kumimoji="0" lang="en-US" sz="2000" b="0" i="0" u="none" strike="noStrike" kern="1200" cap="none" spc="0" normalizeH="0" baseline="0" noProof="0">
                <a:ln>
                  <a:noFill/>
                </a:ln>
                <a:solidFill>
                  <a:srgbClr val="000000"/>
                </a:solidFill>
                <a:effectLst/>
                <a:uLnTx/>
                <a:uFillTx/>
                <a:latin typeface="Segoe UI"/>
                <a:ea typeface="+mn-ea"/>
                <a:cs typeface="+mn-cs"/>
              </a:rPr>
              <a:t>metrics such as upgrade failure </a:t>
            </a:r>
            <a:br>
              <a:rPr kumimoji="0" lang="en-US" sz="2000" b="0" i="0" u="none" strike="noStrike" kern="1200" cap="none" spc="0" normalizeH="0" baseline="0" noProof="0">
                <a:ln>
                  <a:noFill/>
                </a:ln>
                <a:solidFill>
                  <a:srgbClr val="000000"/>
                </a:solidFill>
                <a:effectLst/>
                <a:uLnTx/>
                <a:uFillTx/>
                <a:latin typeface="Segoe UI"/>
                <a:ea typeface="+mn-ea"/>
                <a:cs typeface="+mn-cs"/>
              </a:rPr>
            </a:br>
            <a:r>
              <a:rPr kumimoji="0" lang="en-US" sz="2000" b="0" i="0" u="none" strike="noStrike" kern="1200" cap="none" spc="0" normalizeH="0" baseline="0" noProof="0">
                <a:ln>
                  <a:noFill/>
                </a:ln>
                <a:solidFill>
                  <a:srgbClr val="000000"/>
                </a:solidFill>
                <a:effectLst/>
                <a:uLnTx/>
                <a:uFillTx/>
                <a:latin typeface="Segoe UI"/>
                <a:ea typeface="+mn-ea"/>
                <a:cs typeface="+mn-cs"/>
              </a:rPr>
              <a:t>rates, performance regressions, app failure rates</a:t>
            </a:r>
          </a:p>
        </p:txBody>
      </p:sp>
      <p:sp>
        <p:nvSpPr>
          <p:cNvPr id="43" name="TextBox 42">
            <a:extLst>
              <a:ext uri="{FF2B5EF4-FFF2-40B4-BE49-F238E27FC236}">
                <a16:creationId xmlns:a16="http://schemas.microsoft.com/office/drawing/2014/main" id="{87CE44CB-CE75-4E8C-864E-9A9356EC4E26}"/>
              </a:ext>
            </a:extLst>
          </p:cNvPr>
          <p:cNvSpPr txBox="1"/>
          <p:nvPr/>
        </p:nvSpPr>
        <p:spPr>
          <a:xfrm>
            <a:off x="6000958" y="2624116"/>
            <a:ext cx="5413248" cy="3535384"/>
          </a:xfrm>
          <a:prstGeom prst="rect">
            <a:avLst/>
          </a:prstGeom>
          <a:noFill/>
        </p:spPr>
        <p:txBody>
          <a:bodyPr wrap="square" lIns="0" tIns="0" rIns="0" bIns="0">
            <a:noAutofit/>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kumimoji="0" lang="en-US" sz="2000" b="0" i="0" u="none" strike="noStrike" kern="1200" cap="none" spc="0" normalizeH="0" baseline="0" noProof="0">
                <a:ln>
                  <a:noFill/>
                </a:ln>
                <a:solidFill>
                  <a:srgbClr val="0A1B45"/>
                </a:solidFill>
                <a:effectLst/>
                <a:uLnTx/>
                <a:uFillTx/>
                <a:latin typeface="Segoe UI Semibold"/>
                <a:ea typeface="+mn-ea"/>
                <a:cs typeface="+mn-cs"/>
              </a:rPr>
              <a:t>Get from reactive to proactive</a:t>
            </a:r>
          </a:p>
          <a:p>
            <a:pPr marL="304800" marR="0" lvl="0" indent="-241300" algn="l" defTabSz="914400" rtl="0" eaLnBrk="1" fontAlgn="auto" latinLnBrk="0" hangingPunct="1">
              <a:lnSpc>
                <a:spcPct val="100000"/>
              </a:lnSpc>
              <a:spcBef>
                <a:spcPts val="600"/>
              </a:spcBef>
              <a:spcAft>
                <a:spcPts val="60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Move strategic reporting to use a data lake instead of direct KQL queries</a:t>
            </a:r>
          </a:p>
          <a:p>
            <a:pPr marL="304800" marR="0" lvl="0" indent="-241300" algn="l" defTabSz="914400" rtl="0" eaLnBrk="1" fontAlgn="auto" latinLnBrk="0" hangingPunct="1">
              <a:lnSpc>
                <a:spcPct val="100000"/>
              </a:lnSpc>
              <a:spcBef>
                <a:spcPts val="600"/>
              </a:spcBef>
              <a:spcAft>
                <a:spcPts val="60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Talk about the difference between tactical and strategic use of telemetry</a:t>
            </a:r>
          </a:p>
          <a:p>
            <a:pPr marL="304800" marR="0" lvl="0" indent="-241300" algn="l" defTabSz="914400" rtl="0" eaLnBrk="1" fontAlgn="auto" latinLnBrk="0" hangingPunct="1">
              <a:lnSpc>
                <a:spcPct val="100000"/>
              </a:lnSpc>
              <a:spcBef>
                <a:spcPts val="600"/>
              </a:spcBef>
              <a:spcAft>
                <a:spcPts val="60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Learn about alerts and alert channels</a:t>
            </a:r>
          </a:p>
        </p:txBody>
      </p:sp>
      <p:sp>
        <p:nvSpPr>
          <p:cNvPr id="45" name="Rectangle 11">
            <a:extLst>
              <a:ext uri="{FF2B5EF4-FFF2-40B4-BE49-F238E27FC236}">
                <a16:creationId xmlns:a16="http://schemas.microsoft.com/office/drawing/2014/main" id="{DF5CD4B1-0643-402C-AF77-F94C289A23F1}"/>
              </a:ext>
            </a:extLst>
          </p:cNvPr>
          <p:cNvSpPr/>
          <p:nvPr/>
        </p:nvSpPr>
        <p:spPr bwMode="auto">
          <a:xfrm>
            <a:off x="5813506" y="6086474"/>
            <a:ext cx="5790232" cy="209551"/>
          </a:xfrm>
          <a:custGeom>
            <a:avLst/>
            <a:gdLst>
              <a:gd name="connsiteX0" fmla="*/ 0 w 5431793"/>
              <a:gd name="connsiteY0" fmla="*/ 0 h 4733926"/>
              <a:gd name="connsiteX1" fmla="*/ 5431793 w 5431793"/>
              <a:gd name="connsiteY1" fmla="*/ 0 h 4733926"/>
              <a:gd name="connsiteX2" fmla="*/ 5431793 w 5431793"/>
              <a:gd name="connsiteY2" fmla="*/ 4733926 h 4733926"/>
              <a:gd name="connsiteX3" fmla="*/ 0 w 5431793"/>
              <a:gd name="connsiteY3" fmla="*/ 4733926 h 4733926"/>
              <a:gd name="connsiteX4" fmla="*/ 0 w 5431793"/>
              <a:gd name="connsiteY4" fmla="*/ 0 h 4733926"/>
              <a:gd name="connsiteX0" fmla="*/ 5431793 w 5523233"/>
              <a:gd name="connsiteY0" fmla="*/ 0 h 4733926"/>
              <a:gd name="connsiteX1" fmla="*/ 5431793 w 5523233"/>
              <a:gd name="connsiteY1" fmla="*/ 4733926 h 4733926"/>
              <a:gd name="connsiteX2" fmla="*/ 0 w 5523233"/>
              <a:gd name="connsiteY2" fmla="*/ 4733926 h 4733926"/>
              <a:gd name="connsiteX3" fmla="*/ 0 w 5523233"/>
              <a:gd name="connsiteY3" fmla="*/ 0 h 4733926"/>
              <a:gd name="connsiteX4" fmla="*/ 5523233 w 5523233"/>
              <a:gd name="connsiteY4" fmla="*/ 91440 h 4733926"/>
              <a:gd name="connsiteX0" fmla="*/ 5431793 w 5431793"/>
              <a:gd name="connsiteY0" fmla="*/ 0 h 4733926"/>
              <a:gd name="connsiteX1" fmla="*/ 5431793 w 5431793"/>
              <a:gd name="connsiteY1" fmla="*/ 4733926 h 4733926"/>
              <a:gd name="connsiteX2" fmla="*/ 0 w 5431793"/>
              <a:gd name="connsiteY2" fmla="*/ 4733926 h 4733926"/>
              <a:gd name="connsiteX3" fmla="*/ 0 w 5431793"/>
              <a:gd name="connsiteY3" fmla="*/ 0 h 4733926"/>
            </a:gdLst>
            <a:ahLst/>
            <a:cxnLst>
              <a:cxn ang="0">
                <a:pos x="connsiteX0" y="connsiteY0"/>
              </a:cxn>
              <a:cxn ang="0">
                <a:pos x="connsiteX1" y="connsiteY1"/>
              </a:cxn>
              <a:cxn ang="0">
                <a:pos x="connsiteX2" y="connsiteY2"/>
              </a:cxn>
              <a:cxn ang="0">
                <a:pos x="connsiteX3" y="connsiteY3"/>
              </a:cxn>
            </a:cxnLst>
            <a:rect l="l" t="t" r="r" b="b"/>
            <a:pathLst>
              <a:path w="5431793" h="4733926">
                <a:moveTo>
                  <a:pt x="5431793" y="0"/>
                </a:moveTo>
                <a:lnTo>
                  <a:pt x="5431793" y="4733926"/>
                </a:lnTo>
                <a:lnTo>
                  <a:pt x="0" y="4733926"/>
                </a:lnTo>
                <a:lnTo>
                  <a:pt x="0" y="0"/>
                </a:lnTo>
              </a:path>
            </a:pathLst>
          </a:custGeom>
          <a:noFill/>
          <a:ln w="19050">
            <a:solidFill>
              <a:schemeClr val="tx2">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6" name="TextBox 45">
            <a:extLst>
              <a:ext uri="{FF2B5EF4-FFF2-40B4-BE49-F238E27FC236}">
                <a16:creationId xmlns:a16="http://schemas.microsoft.com/office/drawing/2014/main" id="{BA47BDAB-5BF3-4BD0-B3A4-80108666556C}"/>
              </a:ext>
            </a:extLst>
          </p:cNvPr>
          <p:cNvSpPr txBox="1"/>
          <p:nvPr/>
        </p:nvSpPr>
        <p:spPr>
          <a:xfrm>
            <a:off x="6919666" y="1829871"/>
            <a:ext cx="2514354" cy="369332"/>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78D4"/>
                </a:solidFill>
                <a:effectLst/>
                <a:uLnTx/>
                <a:uFillTx/>
                <a:latin typeface="Segoe UI Semibold"/>
                <a:ea typeface="+mn-ea"/>
                <a:cs typeface="+mn-cs"/>
              </a:rPr>
              <a:t>Advice</a:t>
            </a:r>
          </a:p>
        </p:txBody>
      </p:sp>
      <p:grpSp>
        <p:nvGrpSpPr>
          <p:cNvPr id="47" name="Group 46">
            <a:extLst>
              <a:ext uri="{FF2B5EF4-FFF2-40B4-BE49-F238E27FC236}">
                <a16:creationId xmlns:a16="http://schemas.microsoft.com/office/drawing/2014/main" id="{49CED183-D853-4733-AC39-0CC4FDABF30D}"/>
              </a:ext>
            </a:extLst>
          </p:cNvPr>
          <p:cNvGrpSpPr/>
          <p:nvPr/>
        </p:nvGrpSpPr>
        <p:grpSpPr>
          <a:xfrm>
            <a:off x="6000958" y="1643761"/>
            <a:ext cx="740664" cy="740664"/>
            <a:chOff x="710498" y="1578719"/>
            <a:chExt cx="763402" cy="763686"/>
          </a:xfrm>
        </p:grpSpPr>
        <p:sp>
          <p:nvSpPr>
            <p:cNvPr id="48" name="Oval 47">
              <a:extLst>
                <a:ext uri="{FF2B5EF4-FFF2-40B4-BE49-F238E27FC236}">
                  <a16:creationId xmlns:a16="http://schemas.microsoft.com/office/drawing/2014/main" id="{BA52ED85-2045-473E-BE25-2FD137964AFB}"/>
                </a:ext>
              </a:extLst>
            </p:cNvPr>
            <p:cNvSpPr/>
            <p:nvPr/>
          </p:nvSpPr>
          <p:spPr bwMode="auto">
            <a:xfrm>
              <a:off x="773111" y="1641475"/>
              <a:ext cx="638178" cy="6381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49" name="Graphic 20">
              <a:extLst>
                <a:ext uri="{FF2B5EF4-FFF2-40B4-BE49-F238E27FC236}">
                  <a16:creationId xmlns:a16="http://schemas.microsoft.com/office/drawing/2014/main" id="{3AC32D3E-0229-4117-8DB9-D4B315CC7E51}"/>
                </a:ext>
              </a:extLst>
            </p:cNvPr>
            <p:cNvSpPr/>
            <p:nvPr/>
          </p:nvSpPr>
          <p:spPr>
            <a:xfrm>
              <a:off x="710498" y="1578719"/>
              <a:ext cx="763402" cy="763686"/>
            </a:xfrm>
            <a:custGeom>
              <a:avLst/>
              <a:gdLst>
                <a:gd name="connsiteX0" fmla="*/ 900729 w 900728"/>
                <a:gd name="connsiteY0" fmla="*/ 518496 h 901065"/>
                <a:gd name="connsiteX1" fmla="*/ 885265 w 900728"/>
                <a:gd name="connsiteY1" fmla="*/ 452157 h 901065"/>
                <a:gd name="connsiteX2" fmla="*/ 899720 w 900728"/>
                <a:gd name="connsiteY2" fmla="*/ 375957 h 901065"/>
                <a:gd name="connsiteX3" fmla="*/ 864534 w 900728"/>
                <a:gd name="connsiteY3" fmla="*/ 317687 h 901065"/>
                <a:gd name="connsiteX4" fmla="*/ 854785 w 900728"/>
                <a:gd name="connsiteY4" fmla="*/ 240702 h 901065"/>
                <a:gd name="connsiteX5" fmla="*/ 803350 w 900728"/>
                <a:gd name="connsiteY5" fmla="*/ 196215 h 901065"/>
                <a:gd name="connsiteX6" fmla="*/ 770292 w 900728"/>
                <a:gd name="connsiteY6" fmla="*/ 126066 h 901065"/>
                <a:gd name="connsiteX7" fmla="*/ 707539 w 900728"/>
                <a:gd name="connsiteY7" fmla="*/ 99620 h 901065"/>
                <a:gd name="connsiteX8" fmla="*/ 654311 w 900728"/>
                <a:gd name="connsiteY8" fmla="*/ 43143 h 901065"/>
                <a:gd name="connsiteX9" fmla="*/ 586516 w 900728"/>
                <a:gd name="connsiteY9" fmla="*/ 37316 h 901065"/>
                <a:gd name="connsiteX10" fmla="*/ 518496 w 900728"/>
                <a:gd name="connsiteY10" fmla="*/ 0 h 901065"/>
                <a:gd name="connsiteX11" fmla="*/ 452157 w 900728"/>
                <a:gd name="connsiteY11" fmla="*/ 15464 h 901065"/>
                <a:gd name="connsiteX12" fmla="*/ 375957 w 900728"/>
                <a:gd name="connsiteY12" fmla="*/ 1009 h 901065"/>
                <a:gd name="connsiteX13" fmla="*/ 317687 w 900728"/>
                <a:gd name="connsiteY13" fmla="*/ 36195 h 901065"/>
                <a:gd name="connsiteX14" fmla="*/ 240702 w 900728"/>
                <a:gd name="connsiteY14" fmla="*/ 46056 h 901065"/>
                <a:gd name="connsiteX15" fmla="*/ 196215 w 900728"/>
                <a:gd name="connsiteY15" fmla="*/ 97491 h 901065"/>
                <a:gd name="connsiteX16" fmla="*/ 126066 w 900728"/>
                <a:gd name="connsiteY16" fmla="*/ 130661 h 901065"/>
                <a:gd name="connsiteX17" fmla="*/ 99620 w 900728"/>
                <a:gd name="connsiteY17" fmla="*/ 193414 h 901065"/>
                <a:gd name="connsiteX18" fmla="*/ 43143 w 900728"/>
                <a:gd name="connsiteY18" fmla="*/ 246641 h 901065"/>
                <a:gd name="connsiteX19" fmla="*/ 37316 w 900728"/>
                <a:gd name="connsiteY19" fmla="*/ 314437 h 901065"/>
                <a:gd name="connsiteX20" fmla="*/ 0 w 900728"/>
                <a:gd name="connsiteY20" fmla="*/ 382457 h 901065"/>
                <a:gd name="connsiteX21" fmla="*/ 15464 w 900728"/>
                <a:gd name="connsiteY21" fmla="*/ 448796 h 901065"/>
                <a:gd name="connsiteX22" fmla="*/ 1009 w 900728"/>
                <a:gd name="connsiteY22" fmla="*/ 524996 h 901065"/>
                <a:gd name="connsiteX23" fmla="*/ 36195 w 900728"/>
                <a:gd name="connsiteY23" fmla="*/ 583266 h 901065"/>
                <a:gd name="connsiteX24" fmla="*/ 46056 w 900728"/>
                <a:gd name="connsiteY24" fmla="*/ 660251 h 901065"/>
                <a:gd name="connsiteX25" fmla="*/ 97491 w 900728"/>
                <a:gd name="connsiteY25" fmla="*/ 704850 h 901065"/>
                <a:gd name="connsiteX26" fmla="*/ 130549 w 900728"/>
                <a:gd name="connsiteY26" fmla="*/ 774999 h 901065"/>
                <a:gd name="connsiteX27" fmla="*/ 193301 w 900728"/>
                <a:gd name="connsiteY27" fmla="*/ 801445 h 901065"/>
                <a:gd name="connsiteX28" fmla="*/ 246529 w 900728"/>
                <a:gd name="connsiteY28" fmla="*/ 857922 h 901065"/>
                <a:gd name="connsiteX29" fmla="*/ 314325 w 900728"/>
                <a:gd name="connsiteY29" fmla="*/ 863749 h 901065"/>
                <a:gd name="connsiteX30" fmla="*/ 382345 w 900728"/>
                <a:gd name="connsiteY30" fmla="*/ 901065 h 901065"/>
                <a:gd name="connsiteX31" fmla="*/ 448684 w 900728"/>
                <a:gd name="connsiteY31" fmla="*/ 885601 h 901065"/>
                <a:gd name="connsiteX32" fmla="*/ 524884 w 900728"/>
                <a:gd name="connsiteY32" fmla="*/ 900057 h 901065"/>
                <a:gd name="connsiteX33" fmla="*/ 583154 w 900728"/>
                <a:gd name="connsiteY33" fmla="*/ 864870 h 901065"/>
                <a:gd name="connsiteX34" fmla="*/ 660139 w 900728"/>
                <a:gd name="connsiteY34" fmla="*/ 855009 h 901065"/>
                <a:gd name="connsiteX35" fmla="*/ 704738 w 900728"/>
                <a:gd name="connsiteY35" fmla="*/ 803574 h 901065"/>
                <a:gd name="connsiteX36" fmla="*/ 774887 w 900728"/>
                <a:gd name="connsiteY36" fmla="*/ 770517 h 901065"/>
                <a:gd name="connsiteX37" fmla="*/ 801333 w 900728"/>
                <a:gd name="connsiteY37" fmla="*/ 707764 h 901065"/>
                <a:gd name="connsiteX38" fmla="*/ 857810 w 900728"/>
                <a:gd name="connsiteY38" fmla="*/ 654536 h 901065"/>
                <a:gd name="connsiteX39" fmla="*/ 863637 w 900728"/>
                <a:gd name="connsiteY39" fmla="*/ 586740 h 901065"/>
                <a:gd name="connsiteX40" fmla="*/ 900729 w 900728"/>
                <a:gd name="connsiteY40" fmla="*/ 518496 h 901065"/>
                <a:gd name="connsiteX41" fmla="*/ 861284 w 900728"/>
                <a:gd name="connsiteY41" fmla="*/ 583939 h 901065"/>
                <a:gd name="connsiteX42" fmla="*/ 815788 w 900728"/>
                <a:gd name="connsiteY42" fmla="*/ 641873 h 901065"/>
                <a:gd name="connsiteX43" fmla="*/ 799876 w 900728"/>
                <a:gd name="connsiteY43" fmla="*/ 704402 h 901065"/>
                <a:gd name="connsiteX44" fmla="*/ 738692 w 900728"/>
                <a:gd name="connsiteY44" fmla="*/ 745415 h 901065"/>
                <a:gd name="connsiteX45" fmla="*/ 704178 w 900728"/>
                <a:gd name="connsiteY45" fmla="*/ 799988 h 901065"/>
                <a:gd name="connsiteX46" fmla="*/ 633356 w 900728"/>
                <a:gd name="connsiteY46" fmla="*/ 820159 h 901065"/>
                <a:gd name="connsiteX47" fmla="*/ 583714 w 900728"/>
                <a:gd name="connsiteY47" fmla="*/ 861396 h 901065"/>
                <a:gd name="connsiteX48" fmla="*/ 510092 w 900728"/>
                <a:gd name="connsiteY48" fmla="*/ 858595 h 901065"/>
                <a:gd name="connsiteX49" fmla="*/ 450140 w 900728"/>
                <a:gd name="connsiteY49" fmla="*/ 882463 h 901065"/>
                <a:gd name="connsiteX50" fmla="*/ 381000 w 900728"/>
                <a:gd name="connsiteY50" fmla="*/ 857138 h 901065"/>
                <a:gd name="connsiteX51" fmla="*/ 316566 w 900728"/>
                <a:gd name="connsiteY51" fmla="*/ 861284 h 901065"/>
                <a:gd name="connsiteX52" fmla="*/ 258632 w 900728"/>
                <a:gd name="connsiteY52" fmla="*/ 815788 h 901065"/>
                <a:gd name="connsiteX53" fmla="*/ 195991 w 900728"/>
                <a:gd name="connsiteY53" fmla="*/ 799876 h 901065"/>
                <a:gd name="connsiteX54" fmla="*/ 154977 w 900728"/>
                <a:gd name="connsiteY54" fmla="*/ 738692 h 901065"/>
                <a:gd name="connsiteX55" fmla="*/ 100405 w 900728"/>
                <a:gd name="connsiteY55" fmla="*/ 704178 h 901065"/>
                <a:gd name="connsiteX56" fmla="*/ 80234 w 900728"/>
                <a:gd name="connsiteY56" fmla="*/ 633357 h 901065"/>
                <a:gd name="connsiteX57" fmla="*/ 38996 w 900728"/>
                <a:gd name="connsiteY57" fmla="*/ 583714 h 901065"/>
                <a:gd name="connsiteX58" fmla="*/ 41798 w 900728"/>
                <a:gd name="connsiteY58" fmla="*/ 510092 h 901065"/>
                <a:gd name="connsiteX59" fmla="*/ 17929 w 900728"/>
                <a:gd name="connsiteY59" fmla="*/ 450140 h 901065"/>
                <a:gd name="connsiteX60" fmla="*/ 43255 w 900728"/>
                <a:gd name="connsiteY60" fmla="*/ 381000 h 901065"/>
                <a:gd name="connsiteX61" fmla="*/ 39109 w 900728"/>
                <a:gd name="connsiteY61" fmla="*/ 316566 h 901065"/>
                <a:gd name="connsiteX62" fmla="*/ 84604 w 900728"/>
                <a:gd name="connsiteY62" fmla="*/ 258632 h 901065"/>
                <a:gd name="connsiteX63" fmla="*/ 100517 w 900728"/>
                <a:gd name="connsiteY63" fmla="*/ 195991 h 901065"/>
                <a:gd name="connsiteX64" fmla="*/ 161701 w 900728"/>
                <a:gd name="connsiteY64" fmla="*/ 154977 h 901065"/>
                <a:gd name="connsiteX65" fmla="*/ 196215 w 900728"/>
                <a:gd name="connsiteY65" fmla="*/ 100405 h 901065"/>
                <a:gd name="connsiteX66" fmla="*/ 267036 w 900728"/>
                <a:gd name="connsiteY66" fmla="*/ 80234 h 901065"/>
                <a:gd name="connsiteX67" fmla="*/ 316678 w 900728"/>
                <a:gd name="connsiteY67" fmla="*/ 38996 h 901065"/>
                <a:gd name="connsiteX68" fmla="*/ 390301 w 900728"/>
                <a:gd name="connsiteY68" fmla="*/ 41798 h 901065"/>
                <a:gd name="connsiteX69" fmla="*/ 450252 w 900728"/>
                <a:gd name="connsiteY69" fmla="*/ 17929 h 901065"/>
                <a:gd name="connsiteX70" fmla="*/ 519393 w 900728"/>
                <a:gd name="connsiteY70" fmla="*/ 43255 h 901065"/>
                <a:gd name="connsiteX71" fmla="*/ 583827 w 900728"/>
                <a:gd name="connsiteY71" fmla="*/ 39109 h 901065"/>
                <a:gd name="connsiteX72" fmla="*/ 641761 w 900728"/>
                <a:gd name="connsiteY72" fmla="*/ 84604 h 901065"/>
                <a:gd name="connsiteX73" fmla="*/ 704402 w 900728"/>
                <a:gd name="connsiteY73" fmla="*/ 100517 h 901065"/>
                <a:gd name="connsiteX74" fmla="*/ 745415 w 900728"/>
                <a:gd name="connsiteY74" fmla="*/ 161701 h 901065"/>
                <a:gd name="connsiteX75" fmla="*/ 799988 w 900728"/>
                <a:gd name="connsiteY75" fmla="*/ 196215 h 901065"/>
                <a:gd name="connsiteX76" fmla="*/ 820159 w 900728"/>
                <a:gd name="connsiteY76" fmla="*/ 267036 h 901065"/>
                <a:gd name="connsiteX77" fmla="*/ 861396 w 900728"/>
                <a:gd name="connsiteY77" fmla="*/ 316678 h 901065"/>
                <a:gd name="connsiteX78" fmla="*/ 858595 w 900728"/>
                <a:gd name="connsiteY78" fmla="*/ 390301 h 901065"/>
                <a:gd name="connsiteX79" fmla="*/ 882463 w 900728"/>
                <a:gd name="connsiteY79" fmla="*/ 450252 h 901065"/>
                <a:gd name="connsiteX80" fmla="*/ 857138 w 900728"/>
                <a:gd name="connsiteY80" fmla="*/ 519393 h 901065"/>
                <a:gd name="connsiteX81" fmla="*/ 861284 w 900728"/>
                <a:gd name="connsiteY81" fmla="*/ 583939 h 901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900728" h="901065">
                  <a:moveTo>
                    <a:pt x="900729" y="518496"/>
                  </a:moveTo>
                  <a:cubicBezTo>
                    <a:pt x="900505" y="494740"/>
                    <a:pt x="885489" y="475914"/>
                    <a:pt x="885265" y="452157"/>
                  </a:cubicBezTo>
                  <a:cubicBezTo>
                    <a:pt x="885153" y="428401"/>
                    <a:pt x="899944" y="399714"/>
                    <a:pt x="899720" y="375957"/>
                  </a:cubicBezTo>
                  <a:cubicBezTo>
                    <a:pt x="892212" y="353434"/>
                    <a:pt x="872042" y="340211"/>
                    <a:pt x="864534" y="317687"/>
                  </a:cubicBezTo>
                  <a:cubicBezTo>
                    <a:pt x="857026" y="295163"/>
                    <a:pt x="862181" y="263226"/>
                    <a:pt x="854785" y="240702"/>
                  </a:cubicBezTo>
                  <a:cubicBezTo>
                    <a:pt x="840665" y="221540"/>
                    <a:pt x="817357" y="215265"/>
                    <a:pt x="803350" y="196215"/>
                  </a:cubicBezTo>
                  <a:cubicBezTo>
                    <a:pt x="789230" y="177053"/>
                    <a:pt x="784300" y="145116"/>
                    <a:pt x="770292" y="126066"/>
                  </a:cubicBezTo>
                  <a:cubicBezTo>
                    <a:pt x="751018" y="112283"/>
                    <a:pt x="726926" y="113404"/>
                    <a:pt x="707539" y="99620"/>
                  </a:cubicBezTo>
                  <a:cubicBezTo>
                    <a:pt x="688265" y="85837"/>
                    <a:pt x="673698" y="56926"/>
                    <a:pt x="654311" y="43143"/>
                  </a:cubicBezTo>
                  <a:cubicBezTo>
                    <a:pt x="631676" y="35971"/>
                    <a:pt x="609152" y="44599"/>
                    <a:pt x="586516" y="37316"/>
                  </a:cubicBezTo>
                  <a:cubicBezTo>
                    <a:pt x="563880" y="30144"/>
                    <a:pt x="541132" y="7172"/>
                    <a:pt x="518496" y="0"/>
                  </a:cubicBezTo>
                  <a:cubicBezTo>
                    <a:pt x="494740" y="224"/>
                    <a:pt x="475914" y="15240"/>
                    <a:pt x="452157" y="15464"/>
                  </a:cubicBezTo>
                  <a:cubicBezTo>
                    <a:pt x="428401" y="15576"/>
                    <a:pt x="399714" y="784"/>
                    <a:pt x="375957" y="1009"/>
                  </a:cubicBezTo>
                  <a:cubicBezTo>
                    <a:pt x="353434" y="8516"/>
                    <a:pt x="340211" y="28687"/>
                    <a:pt x="317687" y="36195"/>
                  </a:cubicBezTo>
                  <a:cubicBezTo>
                    <a:pt x="295163" y="43703"/>
                    <a:pt x="263226" y="38548"/>
                    <a:pt x="240702" y="46056"/>
                  </a:cubicBezTo>
                  <a:cubicBezTo>
                    <a:pt x="221540" y="60176"/>
                    <a:pt x="215265" y="83484"/>
                    <a:pt x="196215" y="97491"/>
                  </a:cubicBezTo>
                  <a:cubicBezTo>
                    <a:pt x="177053" y="111611"/>
                    <a:pt x="145116" y="116541"/>
                    <a:pt x="126066" y="130661"/>
                  </a:cubicBezTo>
                  <a:cubicBezTo>
                    <a:pt x="112283" y="149935"/>
                    <a:pt x="113404" y="174027"/>
                    <a:pt x="99620" y="193414"/>
                  </a:cubicBezTo>
                  <a:cubicBezTo>
                    <a:pt x="85837" y="212688"/>
                    <a:pt x="56926" y="227255"/>
                    <a:pt x="43143" y="246641"/>
                  </a:cubicBezTo>
                  <a:cubicBezTo>
                    <a:pt x="35971" y="269277"/>
                    <a:pt x="44487" y="291801"/>
                    <a:pt x="37316" y="314437"/>
                  </a:cubicBezTo>
                  <a:cubicBezTo>
                    <a:pt x="30144" y="337073"/>
                    <a:pt x="7172" y="359821"/>
                    <a:pt x="0" y="382457"/>
                  </a:cubicBezTo>
                  <a:cubicBezTo>
                    <a:pt x="112" y="406213"/>
                    <a:pt x="15240" y="425039"/>
                    <a:pt x="15464" y="448796"/>
                  </a:cubicBezTo>
                  <a:cubicBezTo>
                    <a:pt x="15576" y="472552"/>
                    <a:pt x="784" y="501239"/>
                    <a:pt x="1009" y="524996"/>
                  </a:cubicBezTo>
                  <a:cubicBezTo>
                    <a:pt x="8516" y="547519"/>
                    <a:pt x="28687" y="560742"/>
                    <a:pt x="36195" y="583266"/>
                  </a:cubicBezTo>
                  <a:cubicBezTo>
                    <a:pt x="43703" y="605790"/>
                    <a:pt x="38548" y="637727"/>
                    <a:pt x="46056" y="660251"/>
                  </a:cubicBezTo>
                  <a:cubicBezTo>
                    <a:pt x="60176" y="679413"/>
                    <a:pt x="83484" y="685688"/>
                    <a:pt x="97491" y="704850"/>
                  </a:cubicBezTo>
                  <a:cubicBezTo>
                    <a:pt x="111611" y="724012"/>
                    <a:pt x="116541" y="755949"/>
                    <a:pt x="130549" y="774999"/>
                  </a:cubicBezTo>
                  <a:cubicBezTo>
                    <a:pt x="149823" y="788782"/>
                    <a:pt x="173915" y="787662"/>
                    <a:pt x="193301" y="801445"/>
                  </a:cubicBezTo>
                  <a:cubicBezTo>
                    <a:pt x="212576" y="815228"/>
                    <a:pt x="227143" y="844139"/>
                    <a:pt x="246529" y="857922"/>
                  </a:cubicBezTo>
                  <a:cubicBezTo>
                    <a:pt x="269165" y="865094"/>
                    <a:pt x="291689" y="856578"/>
                    <a:pt x="314325" y="863749"/>
                  </a:cubicBezTo>
                  <a:cubicBezTo>
                    <a:pt x="336961" y="870921"/>
                    <a:pt x="359709" y="893893"/>
                    <a:pt x="382345" y="901065"/>
                  </a:cubicBezTo>
                  <a:cubicBezTo>
                    <a:pt x="406101" y="900841"/>
                    <a:pt x="424927" y="885825"/>
                    <a:pt x="448684" y="885601"/>
                  </a:cubicBezTo>
                  <a:cubicBezTo>
                    <a:pt x="472440" y="885489"/>
                    <a:pt x="501127" y="900281"/>
                    <a:pt x="524884" y="900057"/>
                  </a:cubicBezTo>
                  <a:cubicBezTo>
                    <a:pt x="547407" y="892549"/>
                    <a:pt x="560630" y="872378"/>
                    <a:pt x="583154" y="864870"/>
                  </a:cubicBezTo>
                  <a:cubicBezTo>
                    <a:pt x="605678" y="857362"/>
                    <a:pt x="637615" y="862517"/>
                    <a:pt x="660139" y="855009"/>
                  </a:cubicBezTo>
                  <a:cubicBezTo>
                    <a:pt x="679301" y="840889"/>
                    <a:pt x="685576" y="817581"/>
                    <a:pt x="704738" y="803574"/>
                  </a:cubicBezTo>
                  <a:cubicBezTo>
                    <a:pt x="723900" y="789454"/>
                    <a:pt x="755837" y="784524"/>
                    <a:pt x="774887" y="770517"/>
                  </a:cubicBezTo>
                  <a:cubicBezTo>
                    <a:pt x="788670" y="751242"/>
                    <a:pt x="787549" y="727150"/>
                    <a:pt x="801333" y="707764"/>
                  </a:cubicBezTo>
                  <a:cubicBezTo>
                    <a:pt x="815116" y="688489"/>
                    <a:pt x="844027" y="673922"/>
                    <a:pt x="857810" y="654536"/>
                  </a:cubicBezTo>
                  <a:cubicBezTo>
                    <a:pt x="864982" y="631900"/>
                    <a:pt x="856466" y="609376"/>
                    <a:pt x="863637" y="586740"/>
                  </a:cubicBezTo>
                  <a:cubicBezTo>
                    <a:pt x="870585" y="563880"/>
                    <a:pt x="893557" y="541132"/>
                    <a:pt x="900729" y="518496"/>
                  </a:cubicBezTo>
                  <a:close/>
                  <a:moveTo>
                    <a:pt x="861284" y="583939"/>
                  </a:moveTo>
                  <a:cubicBezTo>
                    <a:pt x="851087" y="603997"/>
                    <a:pt x="826098" y="621814"/>
                    <a:pt x="815788" y="641873"/>
                  </a:cubicBezTo>
                  <a:cubicBezTo>
                    <a:pt x="805591" y="661932"/>
                    <a:pt x="810073" y="684343"/>
                    <a:pt x="799876" y="704402"/>
                  </a:cubicBezTo>
                  <a:cubicBezTo>
                    <a:pt x="783964" y="720314"/>
                    <a:pt x="754716" y="729503"/>
                    <a:pt x="738692" y="745415"/>
                  </a:cubicBezTo>
                  <a:cubicBezTo>
                    <a:pt x="722779" y="761328"/>
                    <a:pt x="720202" y="784076"/>
                    <a:pt x="704178" y="799988"/>
                  </a:cubicBezTo>
                  <a:cubicBezTo>
                    <a:pt x="684119" y="810185"/>
                    <a:pt x="653415" y="809849"/>
                    <a:pt x="633356" y="820159"/>
                  </a:cubicBezTo>
                  <a:cubicBezTo>
                    <a:pt x="613298" y="830356"/>
                    <a:pt x="603773" y="851199"/>
                    <a:pt x="583714" y="861396"/>
                  </a:cubicBezTo>
                  <a:cubicBezTo>
                    <a:pt x="561415" y="864870"/>
                    <a:pt x="532392" y="855121"/>
                    <a:pt x="510092" y="858595"/>
                  </a:cubicBezTo>
                  <a:cubicBezTo>
                    <a:pt x="487792" y="862069"/>
                    <a:pt x="472328" y="878989"/>
                    <a:pt x="450140" y="882463"/>
                  </a:cubicBezTo>
                  <a:cubicBezTo>
                    <a:pt x="427841" y="878989"/>
                    <a:pt x="403300" y="860612"/>
                    <a:pt x="381000" y="857138"/>
                  </a:cubicBezTo>
                  <a:cubicBezTo>
                    <a:pt x="358700" y="853552"/>
                    <a:pt x="338866" y="864870"/>
                    <a:pt x="316566" y="861284"/>
                  </a:cubicBezTo>
                  <a:cubicBezTo>
                    <a:pt x="296508" y="851087"/>
                    <a:pt x="278690" y="825986"/>
                    <a:pt x="258632" y="815788"/>
                  </a:cubicBezTo>
                  <a:cubicBezTo>
                    <a:pt x="238573" y="805591"/>
                    <a:pt x="216161" y="810073"/>
                    <a:pt x="195991" y="799876"/>
                  </a:cubicBezTo>
                  <a:cubicBezTo>
                    <a:pt x="180079" y="783964"/>
                    <a:pt x="170890" y="754716"/>
                    <a:pt x="154977" y="738692"/>
                  </a:cubicBezTo>
                  <a:cubicBezTo>
                    <a:pt x="139065" y="722779"/>
                    <a:pt x="116317" y="720090"/>
                    <a:pt x="100405" y="704178"/>
                  </a:cubicBezTo>
                  <a:cubicBezTo>
                    <a:pt x="90207" y="684119"/>
                    <a:pt x="90544" y="653415"/>
                    <a:pt x="80234" y="633357"/>
                  </a:cubicBezTo>
                  <a:cubicBezTo>
                    <a:pt x="70037" y="613298"/>
                    <a:pt x="49194" y="603773"/>
                    <a:pt x="38996" y="583714"/>
                  </a:cubicBezTo>
                  <a:cubicBezTo>
                    <a:pt x="35523" y="561415"/>
                    <a:pt x="45272" y="532391"/>
                    <a:pt x="41798" y="510092"/>
                  </a:cubicBezTo>
                  <a:cubicBezTo>
                    <a:pt x="38212" y="487792"/>
                    <a:pt x="21403" y="472328"/>
                    <a:pt x="17929" y="450140"/>
                  </a:cubicBezTo>
                  <a:cubicBezTo>
                    <a:pt x="21515" y="427841"/>
                    <a:pt x="39781" y="403300"/>
                    <a:pt x="43255" y="381000"/>
                  </a:cubicBezTo>
                  <a:cubicBezTo>
                    <a:pt x="46729" y="358700"/>
                    <a:pt x="35523" y="338866"/>
                    <a:pt x="39109" y="316566"/>
                  </a:cubicBezTo>
                  <a:cubicBezTo>
                    <a:pt x="49306" y="296508"/>
                    <a:pt x="74407" y="278690"/>
                    <a:pt x="84604" y="258632"/>
                  </a:cubicBezTo>
                  <a:cubicBezTo>
                    <a:pt x="94802" y="238573"/>
                    <a:pt x="90319" y="216161"/>
                    <a:pt x="100517" y="195991"/>
                  </a:cubicBezTo>
                  <a:cubicBezTo>
                    <a:pt x="116429" y="180079"/>
                    <a:pt x="145676" y="170890"/>
                    <a:pt x="161701" y="154977"/>
                  </a:cubicBezTo>
                  <a:cubicBezTo>
                    <a:pt x="177613" y="139065"/>
                    <a:pt x="180303" y="116317"/>
                    <a:pt x="196215" y="100405"/>
                  </a:cubicBezTo>
                  <a:cubicBezTo>
                    <a:pt x="216274" y="90207"/>
                    <a:pt x="246978" y="90544"/>
                    <a:pt x="267036" y="80234"/>
                  </a:cubicBezTo>
                  <a:cubicBezTo>
                    <a:pt x="287095" y="70037"/>
                    <a:pt x="296620" y="49194"/>
                    <a:pt x="316678" y="38996"/>
                  </a:cubicBezTo>
                  <a:cubicBezTo>
                    <a:pt x="338978" y="35523"/>
                    <a:pt x="368001" y="45272"/>
                    <a:pt x="390301" y="41798"/>
                  </a:cubicBezTo>
                  <a:cubicBezTo>
                    <a:pt x="412601" y="38324"/>
                    <a:pt x="428065" y="21403"/>
                    <a:pt x="450252" y="17929"/>
                  </a:cubicBezTo>
                  <a:cubicBezTo>
                    <a:pt x="472552" y="21403"/>
                    <a:pt x="497093" y="39781"/>
                    <a:pt x="519393" y="43255"/>
                  </a:cubicBezTo>
                  <a:cubicBezTo>
                    <a:pt x="541692" y="46841"/>
                    <a:pt x="561527" y="35523"/>
                    <a:pt x="583827" y="39109"/>
                  </a:cubicBezTo>
                  <a:cubicBezTo>
                    <a:pt x="603885" y="49306"/>
                    <a:pt x="621702" y="74407"/>
                    <a:pt x="641761" y="84604"/>
                  </a:cubicBezTo>
                  <a:cubicBezTo>
                    <a:pt x="661819" y="94802"/>
                    <a:pt x="684231" y="90319"/>
                    <a:pt x="704402" y="100517"/>
                  </a:cubicBezTo>
                  <a:cubicBezTo>
                    <a:pt x="720314" y="116429"/>
                    <a:pt x="729503" y="145676"/>
                    <a:pt x="745415" y="161701"/>
                  </a:cubicBezTo>
                  <a:cubicBezTo>
                    <a:pt x="761328" y="177613"/>
                    <a:pt x="784076" y="180303"/>
                    <a:pt x="799988" y="196215"/>
                  </a:cubicBezTo>
                  <a:cubicBezTo>
                    <a:pt x="810185" y="216274"/>
                    <a:pt x="809849" y="246978"/>
                    <a:pt x="820159" y="267036"/>
                  </a:cubicBezTo>
                  <a:cubicBezTo>
                    <a:pt x="830356" y="287095"/>
                    <a:pt x="851199" y="296620"/>
                    <a:pt x="861396" y="316678"/>
                  </a:cubicBezTo>
                  <a:cubicBezTo>
                    <a:pt x="864982" y="338978"/>
                    <a:pt x="855121" y="368001"/>
                    <a:pt x="858595" y="390301"/>
                  </a:cubicBezTo>
                  <a:cubicBezTo>
                    <a:pt x="862069" y="412601"/>
                    <a:pt x="878989" y="428065"/>
                    <a:pt x="882463" y="450252"/>
                  </a:cubicBezTo>
                  <a:cubicBezTo>
                    <a:pt x="878989" y="472552"/>
                    <a:pt x="860612" y="497093"/>
                    <a:pt x="857138" y="519393"/>
                  </a:cubicBezTo>
                  <a:cubicBezTo>
                    <a:pt x="853664" y="541692"/>
                    <a:pt x="864870" y="561639"/>
                    <a:pt x="861284" y="583939"/>
                  </a:cubicBezTo>
                  <a:close/>
                </a:path>
              </a:pathLst>
            </a:custGeom>
            <a:solidFill>
              <a:schemeClr val="accent1">
                <a:lumMod val="20000"/>
                <a:lumOff val="80000"/>
              </a:schemeClr>
            </a:solidFill>
            <a:ln w="1121" cap="flat">
              <a:solidFill>
                <a:schemeClr val="accent1">
                  <a:lumMod val="40000"/>
                  <a:lumOff val="60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50" name="speech_5" title="Icon of two overlapping chat bubbles">
            <a:extLst>
              <a:ext uri="{FF2B5EF4-FFF2-40B4-BE49-F238E27FC236}">
                <a16:creationId xmlns:a16="http://schemas.microsoft.com/office/drawing/2014/main" id="{A41AE6DC-375A-4E48-AE1A-4A6C8149CEB8}"/>
              </a:ext>
            </a:extLst>
          </p:cNvPr>
          <p:cNvSpPr>
            <a:spLocks noChangeAspect="1" noEditPoints="1"/>
          </p:cNvSpPr>
          <p:nvPr/>
        </p:nvSpPr>
        <p:spPr bwMode="auto">
          <a:xfrm>
            <a:off x="6208431" y="1886754"/>
            <a:ext cx="325720" cy="254678"/>
          </a:xfrm>
          <a:custGeom>
            <a:avLst/>
            <a:gdLst>
              <a:gd name="T0" fmla="*/ 167 w 243"/>
              <a:gd name="T1" fmla="*/ 56 h 190"/>
              <a:gd name="T2" fmla="*/ 167 w 243"/>
              <a:gd name="T3" fmla="*/ 114 h 190"/>
              <a:gd name="T4" fmla="*/ 60 w 243"/>
              <a:gd name="T5" fmla="*/ 114 h 190"/>
              <a:gd name="T6" fmla="*/ 21 w 243"/>
              <a:gd name="T7" fmla="*/ 155 h 190"/>
              <a:gd name="T8" fmla="*/ 21 w 243"/>
              <a:gd name="T9" fmla="*/ 114 h 190"/>
              <a:gd name="T10" fmla="*/ 0 w 243"/>
              <a:gd name="T11" fmla="*/ 114 h 190"/>
              <a:gd name="T12" fmla="*/ 0 w 243"/>
              <a:gd name="T13" fmla="*/ 0 h 190"/>
              <a:gd name="T14" fmla="*/ 167 w 243"/>
              <a:gd name="T15" fmla="*/ 0 h 190"/>
              <a:gd name="T16" fmla="*/ 167 w 243"/>
              <a:gd name="T17" fmla="*/ 56 h 190"/>
              <a:gd name="T18" fmla="*/ 77 w 243"/>
              <a:gd name="T19" fmla="*/ 114 h 190"/>
              <a:gd name="T20" fmla="*/ 77 w 243"/>
              <a:gd name="T21" fmla="*/ 150 h 190"/>
              <a:gd name="T22" fmla="*/ 183 w 243"/>
              <a:gd name="T23" fmla="*/ 150 h 190"/>
              <a:gd name="T24" fmla="*/ 222 w 243"/>
              <a:gd name="T25" fmla="*/ 190 h 190"/>
              <a:gd name="T26" fmla="*/ 222 w 243"/>
              <a:gd name="T27" fmla="*/ 150 h 190"/>
              <a:gd name="T28" fmla="*/ 243 w 243"/>
              <a:gd name="T29" fmla="*/ 150 h 190"/>
              <a:gd name="T30" fmla="*/ 243 w 243"/>
              <a:gd name="T31" fmla="*/ 36 h 190"/>
              <a:gd name="T32" fmla="*/ 167 w 243"/>
              <a:gd name="T33" fmla="*/ 3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3" h="190">
                <a:moveTo>
                  <a:pt x="167" y="56"/>
                </a:moveTo>
                <a:lnTo>
                  <a:pt x="167" y="114"/>
                </a:lnTo>
                <a:lnTo>
                  <a:pt x="60" y="114"/>
                </a:lnTo>
                <a:lnTo>
                  <a:pt x="21" y="155"/>
                </a:lnTo>
                <a:lnTo>
                  <a:pt x="21" y="114"/>
                </a:lnTo>
                <a:lnTo>
                  <a:pt x="0" y="114"/>
                </a:lnTo>
                <a:lnTo>
                  <a:pt x="0" y="0"/>
                </a:lnTo>
                <a:lnTo>
                  <a:pt x="167" y="0"/>
                </a:lnTo>
                <a:lnTo>
                  <a:pt x="167" y="56"/>
                </a:lnTo>
                <a:moveTo>
                  <a:pt x="77" y="114"/>
                </a:moveTo>
                <a:lnTo>
                  <a:pt x="77" y="150"/>
                </a:lnTo>
                <a:lnTo>
                  <a:pt x="183" y="150"/>
                </a:lnTo>
                <a:lnTo>
                  <a:pt x="222" y="190"/>
                </a:lnTo>
                <a:lnTo>
                  <a:pt x="222" y="150"/>
                </a:lnTo>
                <a:lnTo>
                  <a:pt x="243" y="150"/>
                </a:lnTo>
                <a:lnTo>
                  <a:pt x="243" y="36"/>
                </a:lnTo>
                <a:lnTo>
                  <a:pt x="167" y="36"/>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pic>
        <p:nvPicPr>
          <p:cNvPr id="25" name="Picture 24">
            <a:extLst>
              <a:ext uri="{FF2B5EF4-FFF2-40B4-BE49-F238E27FC236}">
                <a16:creationId xmlns:a16="http://schemas.microsoft.com/office/drawing/2014/main" id="{7FCAD243-B8EE-48FF-B0C6-052764D2ED00}"/>
              </a:ext>
            </a:extLst>
          </p:cNvPr>
          <p:cNvPicPr>
            <a:picLocks noChangeAspect="1"/>
          </p:cNvPicPr>
          <p:nvPr/>
        </p:nvPicPr>
        <p:blipFill>
          <a:blip r:embed="rId2"/>
          <a:stretch>
            <a:fillRect/>
          </a:stretch>
        </p:blipFill>
        <p:spPr>
          <a:xfrm>
            <a:off x="7808977" y="201489"/>
            <a:ext cx="3794760" cy="1065709"/>
          </a:xfrm>
          <a:prstGeom prst="rect">
            <a:avLst/>
          </a:prstGeom>
        </p:spPr>
      </p:pic>
    </p:spTree>
    <p:extLst>
      <p:ext uri="{BB962C8B-B14F-4D97-AF65-F5344CB8AC3E}">
        <p14:creationId xmlns:p14="http://schemas.microsoft.com/office/powerpoint/2010/main" val="2973131386"/>
      </p:ext>
    </p:extLst>
  </p:cSld>
  <p:clrMapOvr>
    <a:masterClrMapping/>
  </p:clrMapOvr>
  <mc:AlternateContent xmlns:mc="http://schemas.openxmlformats.org/markup-compatibility/2006" xmlns:p14="http://schemas.microsoft.com/office/powerpoint/2010/main">
    <mc:Choice Requires="p14">
      <p:transition spd="slow" p14:dur="2000" advTm="157947"/>
    </mc:Choice>
    <mc:Fallback xmlns="">
      <p:transition spd="slow" advTm="157947"/>
    </mc:Fallback>
  </mc:AlternateContent>
  <p:extLst>
    <p:ext uri="{3A86A75C-4F4B-4683-9AE1-C65F6400EC91}">
      <p14:laserTraceLst xmlns:p14="http://schemas.microsoft.com/office/powerpoint/2010/main">
        <p14:tracePtLst>
          <p14:tracePt t="13408" x="6096000" y="3425825"/>
          <p14:tracePt t="13529" x="6110288" y="3438525"/>
          <p14:tracePt t="13537" x="6184900" y="3500438"/>
          <p14:tracePt t="13546" x="6300788" y="3556000"/>
          <p14:tracePt t="13553" x="6397625" y="3617913"/>
          <p14:tracePt t="13562" x="6513513" y="3686175"/>
          <p14:tracePt t="13570" x="6650038" y="3781425"/>
          <p14:tracePt t="13577" x="6767513" y="3849688"/>
          <p14:tracePt t="13585" x="6904038" y="3925888"/>
          <p14:tracePt t="13593" x="7075488" y="4021138"/>
          <p14:tracePt t="13601" x="7232650" y="4117975"/>
          <p14:tracePt t="13609" x="7383463" y="4206875"/>
          <p14:tracePt t="13617" x="7534275" y="4281488"/>
          <p14:tracePt t="13626" x="7732713" y="4364038"/>
          <p14:tracePt t="13633" x="7897813" y="4425950"/>
          <p14:tracePt t="13642" x="7999413" y="4479925"/>
          <p14:tracePt t="13649" x="8116888" y="4556125"/>
          <p14:tracePt t="13657" x="8199438" y="4610100"/>
          <p14:tracePt t="13665" x="8280400" y="4665663"/>
          <p14:tracePt t="13674" x="8335963" y="4733925"/>
          <p14:tracePt t="13682" x="8418513" y="4816475"/>
          <p14:tracePt t="13690" x="8472488" y="4884738"/>
          <p14:tracePt t="13698" x="8520113" y="4932363"/>
          <p14:tracePt t="13707" x="8575675" y="4994275"/>
          <p14:tracePt t="13714" x="8609013" y="5062538"/>
          <p14:tracePt t="13722" x="8664575" y="5145088"/>
          <p14:tracePt t="13730" x="8718550" y="5207000"/>
          <p14:tracePt t="13737" x="8774113" y="5275263"/>
          <p14:tracePt t="13746" x="8821738" y="5322888"/>
          <p14:tracePt t="13753" x="8842375" y="5343525"/>
          <p14:tracePt t="13769" x="8848725" y="5351463"/>
          <p14:tracePt t="13794" x="8829675" y="5351463"/>
          <p14:tracePt t="13801" x="8712200" y="5378450"/>
          <p14:tracePt t="13809" x="8582025" y="5419725"/>
          <p14:tracePt t="13817" x="8466138" y="5453063"/>
          <p14:tracePt t="13825" x="8397875" y="5453063"/>
          <p14:tracePt t="13833" x="8280400" y="5467350"/>
          <p14:tracePt t="13841" x="8205788" y="5461000"/>
          <p14:tracePt t="13849" x="8129588" y="5432425"/>
          <p14:tracePt t="13858" x="7993063" y="5391150"/>
          <p14:tracePt t="13865" x="7897813" y="5343525"/>
          <p14:tracePt t="13873" x="7767638" y="5302250"/>
          <p14:tracePt t="13881" x="7650163" y="5240338"/>
          <p14:tracePt t="13890" x="7534275" y="5200650"/>
          <p14:tracePt t="13898" x="7397750" y="5159375"/>
          <p14:tracePt t="13907" x="7280275" y="5083175"/>
          <p14:tracePt t="13914" x="7110413" y="4987925"/>
          <p14:tracePt t="13922" x="6992938" y="4911725"/>
          <p14:tracePt t="13930" x="6835775" y="4810125"/>
          <p14:tracePt t="13938" x="6684963" y="4733925"/>
          <p14:tracePt t="13946" x="6534150" y="4624388"/>
          <p14:tracePt t="13954" x="6362700" y="4549775"/>
          <p14:tracePt t="13962" x="6184900" y="4452938"/>
          <p14:tracePt t="13971" x="5930900" y="4295775"/>
          <p14:tracePt t="13978" x="5773738" y="4200525"/>
          <p14:tracePt t="13985" x="5622925" y="4124325"/>
          <p14:tracePt t="13994" x="5472113" y="4062413"/>
          <p14:tracePt t="14002" x="5321300" y="3987800"/>
          <p14:tracePt t="14009" x="5184775" y="3911600"/>
          <p14:tracePt t="14017" x="5033963" y="3849688"/>
          <p14:tracePt t="14025" x="4924425" y="3810000"/>
          <p14:tracePt t="14034" x="4699000" y="3727450"/>
          <p14:tracePt t="14042" x="4589463" y="3679825"/>
          <p14:tracePt t="14049" x="4438650" y="3638550"/>
          <p14:tracePt t="14058" x="4302125" y="3589338"/>
          <p14:tracePt t="14065" x="4192588" y="3562350"/>
          <p14:tracePt t="14074" x="4110038" y="3535363"/>
          <p14:tracePt t="14082" x="3979863" y="3494088"/>
          <p14:tracePt t="14090" x="3938588" y="3494088"/>
          <p14:tracePt t="14097" x="3862388" y="3473450"/>
          <p14:tracePt t="14107" x="3767138" y="3438525"/>
          <p14:tracePt t="14114" x="3671888" y="3411538"/>
          <p14:tracePt t="14122" x="3562350" y="3384550"/>
          <p14:tracePt t="14131" x="3411538" y="3370263"/>
          <p14:tracePt t="14139" x="3302000" y="3357563"/>
          <p14:tracePt t="14146" x="3219450" y="3328988"/>
          <p14:tracePt t="14154" x="3143250" y="3302000"/>
          <p14:tracePt t="14162" x="3103563" y="3302000"/>
          <p14:tracePt t="14169" x="3068638" y="3281363"/>
          <p14:tracePt t="14178" x="3027363" y="3260725"/>
          <p14:tracePt t="14185" x="3000375" y="3260725"/>
          <p14:tracePt t="14194" x="2924175" y="3240088"/>
          <p14:tracePt t="14201" x="2849563" y="3213100"/>
          <p14:tracePt t="14210" x="2808288" y="3198813"/>
          <p14:tracePt t="14217" x="2746375" y="3178175"/>
          <p14:tracePt t="14225" x="2725738" y="3178175"/>
          <p14:tracePt t="14234" x="2719388" y="3178175"/>
          <p14:tracePt t="14241" x="2713038" y="3178175"/>
          <p14:tracePt t="14258" x="2705100" y="3171825"/>
          <p14:tracePt t="14266" x="2692400" y="3159125"/>
          <p14:tracePt t="14282" x="2678113" y="3144838"/>
          <p14:tracePt t="14290" x="2657475" y="3138488"/>
          <p14:tracePt t="14298" x="2636838" y="3117850"/>
          <p14:tracePt t="14307" x="2609850" y="3097213"/>
          <p14:tracePt t="14315" x="2562225" y="3076575"/>
          <p14:tracePt t="14322" x="2500313" y="3048000"/>
          <p14:tracePt t="14331" x="2486025" y="3041650"/>
          <p14:tracePt t="14338" x="2452688" y="3021013"/>
          <p14:tracePt t="14346" x="2432050" y="3000375"/>
          <p14:tracePt t="14354" x="2411413" y="2979738"/>
          <p14:tracePt t="14364" x="2403475" y="2973388"/>
          <p14:tracePt t="14370" x="2390775" y="2959100"/>
          <p14:tracePt t="14378" x="2343150" y="2938463"/>
          <p14:tracePt t="14386" x="2328863" y="2917825"/>
          <p14:tracePt t="14395" x="2281238" y="2898775"/>
          <p14:tracePt t="14401" x="2219325" y="2863850"/>
          <p14:tracePt t="14410" x="2124075" y="2836863"/>
          <p14:tracePt t="14418" x="2074863" y="2808288"/>
          <p14:tracePt t="14426" x="2033588" y="2801938"/>
          <p14:tracePt t="14434" x="1973263" y="2774950"/>
          <p14:tracePt t="14442" x="1924050" y="2754313"/>
          <p14:tracePt t="14449" x="1911350" y="2733675"/>
          <p14:tracePt t="14457" x="1863725" y="2719388"/>
          <p14:tracePt t="14465" x="1849438" y="2713038"/>
          <p14:tracePt t="14473" x="1814513" y="2706688"/>
          <p14:tracePt t="14482" x="1787525" y="2686050"/>
          <p14:tracePt t="14491" x="1746250" y="2671763"/>
          <p14:tracePt t="14498" x="1712913" y="2671763"/>
          <p14:tracePt t="14507" x="1684338" y="2671763"/>
          <p14:tracePt t="14514" x="1671638" y="2671763"/>
          <p14:tracePt t="14522" x="1657350" y="2671763"/>
          <p14:tracePt t="14531" x="1644650" y="2671763"/>
          <p14:tracePt t="14706" x="1603375" y="2665413"/>
          <p14:tracePt t="14715" x="1582738" y="2644775"/>
          <p14:tracePt t="14724" x="1574800" y="2644775"/>
          <p14:tracePt t="14730" x="1568450" y="2644775"/>
          <p14:tracePt t="14762" x="1547813" y="2624138"/>
          <p14:tracePt t="14771" x="1527175" y="2617788"/>
          <p14:tracePt t="14785" x="1527175" y="2609850"/>
          <p14:tracePt t="14794" x="1520825" y="2603500"/>
          <p14:tracePt t="14801" x="1514475" y="2589213"/>
          <p14:tracePt t="14833" x="1500188" y="2582863"/>
          <p14:tracePt t="14874" x="1500188" y="2576513"/>
          <p14:tracePt t="14898" x="1485900" y="2562225"/>
          <p14:tracePt t="14939" x="1479550" y="2547938"/>
          <p14:tracePt t="14953" x="1473200" y="2535238"/>
          <p14:tracePt t="14969" x="1473200" y="2493963"/>
          <p14:tracePt t="14978" x="1465263" y="2473325"/>
          <p14:tracePt t="14985" x="1465263" y="2459038"/>
          <p14:tracePt t="14994" x="1452563" y="2438400"/>
          <p14:tracePt t="17010" x="1444625" y="2438400"/>
          <p14:tracePt t="17410" x="1438275" y="2446338"/>
          <p14:tracePt t="20410" x="1349375" y="2466975"/>
          <p14:tracePt t="20440" x="1260475" y="2500313"/>
          <p14:tracePt t="24412" x="1287463" y="2500313"/>
          <p14:tracePt t="24418" x="1328738" y="2487613"/>
          <p14:tracePt t="24435" x="1349375" y="2487613"/>
          <p14:tracePt t="24451" x="1355725" y="2479675"/>
          <p14:tracePt t="24460" x="1384300" y="2473325"/>
          <p14:tracePt t="24476" x="1397000" y="2473325"/>
          <p14:tracePt t="24483" x="1403350" y="2473325"/>
          <p14:tracePt t="24491" x="1423988" y="2473325"/>
          <p14:tracePt t="24499" x="1431925" y="2466975"/>
          <p14:tracePt t="24555" x="1438275" y="2466975"/>
          <p14:tracePt t="24564" x="1465263" y="2459038"/>
          <p14:tracePt t="24572" x="1485900" y="2459038"/>
          <p14:tracePt t="24581" x="1500188" y="2446338"/>
          <p14:tracePt t="24589" x="1506538" y="2446338"/>
          <p14:tracePt t="24596" x="1520825" y="2446338"/>
          <p14:tracePt t="24723" x="1514475" y="2446338"/>
          <p14:tracePt t="24763" x="1506538" y="2446338"/>
          <p14:tracePt t="24811" x="1500188" y="2446338"/>
          <p14:tracePt t="24827" x="1485900" y="2446338"/>
          <p14:tracePt t="24835" x="1479550" y="2446338"/>
          <p14:tracePt t="24844" x="1473200" y="2446338"/>
          <p14:tracePt t="24923" x="1458913" y="2446338"/>
          <p14:tracePt t="27724" x="1479550" y="2446338"/>
          <p14:tracePt t="27732" x="1520825" y="2446338"/>
          <p14:tracePt t="27739" x="1568450" y="2432050"/>
          <p14:tracePt t="27747" x="1574800" y="2432050"/>
          <p14:tracePt t="27755" x="1603375" y="2425700"/>
          <p14:tracePt t="27764" x="1630363" y="2411413"/>
          <p14:tracePt t="27772" x="1684338" y="2411413"/>
          <p14:tracePt t="27780" x="1801813" y="2438400"/>
          <p14:tracePt t="27789" x="1911350" y="2452688"/>
          <p14:tracePt t="27796" x="2006600" y="2466975"/>
          <p14:tracePt t="27804" x="2116138" y="2493963"/>
          <p14:tracePt t="27812" x="2192338" y="2508250"/>
          <p14:tracePt t="27819" x="2328863" y="2535238"/>
          <p14:tracePt t="27829" x="2452688" y="2547938"/>
          <p14:tracePt t="27836" x="2547938" y="2576513"/>
          <p14:tracePt t="27844" x="2663825" y="2603500"/>
          <p14:tracePt t="27851" x="2719388" y="2603500"/>
          <p14:tracePt t="27860" x="2781300" y="2630488"/>
          <p14:tracePt t="27868" x="2814638" y="2638425"/>
          <p14:tracePt t="27876" x="2855913" y="2657475"/>
          <p14:tracePt t="27884" x="2876550" y="2671763"/>
          <p14:tracePt t="27891" x="2897188" y="2692400"/>
          <p14:tracePt t="27899" x="2911475" y="2692400"/>
          <p14:tracePt t="27907" x="2932113" y="2706688"/>
          <p14:tracePt t="27964" x="2952750" y="2727325"/>
          <p14:tracePt t="27989" x="2952750" y="2747963"/>
          <p14:tracePt t="27996" x="2973388" y="2774950"/>
          <p14:tracePt t="28004" x="2973388" y="2816225"/>
          <p14:tracePt t="28013" x="2992438" y="2836863"/>
          <p14:tracePt t="28020" x="3000375" y="2857500"/>
          <p14:tracePt t="28029" x="3013075" y="2878138"/>
          <p14:tracePt t="28035" x="3027363" y="2898775"/>
          <p14:tracePt t="28076" x="3048000" y="2911475"/>
          <p14:tracePt t="28108" x="3048000" y="2932113"/>
          <p14:tracePt t="28116" x="3062288" y="2952750"/>
          <p14:tracePt t="28124" x="3074988" y="2967038"/>
          <p14:tracePt t="28139" x="3089275" y="2967038"/>
          <p14:tracePt t="28147" x="3095625" y="2967038"/>
          <p14:tracePt t="28172" x="3103563" y="2967038"/>
          <p14:tracePt t="28180" x="3109913" y="2967038"/>
          <p14:tracePt t="28196" x="3116263" y="2967038"/>
          <p14:tracePt t="28214" x="3122613" y="2967038"/>
          <p14:tracePt t="28244" x="3143250" y="2967038"/>
          <p14:tracePt t="28252" x="3151188" y="2967038"/>
          <p14:tracePt t="28260" x="3178175" y="2967038"/>
          <p14:tracePt t="28268" x="3205163" y="2967038"/>
          <p14:tracePt t="28275" x="3219450" y="2967038"/>
          <p14:tracePt t="28283" x="3252788" y="2967038"/>
          <p14:tracePt t="28292" x="3260725" y="2967038"/>
          <p14:tracePt t="28299" x="3267075" y="2967038"/>
          <p14:tracePt t="28316" x="3273425" y="2967038"/>
          <p14:tracePt t="28396" x="3281363" y="2979738"/>
          <p14:tracePt t="28412" x="3302000" y="2979738"/>
          <p14:tracePt t="28429" x="3314700" y="2979738"/>
          <p14:tracePt t="28436" x="3335338" y="2987675"/>
          <p14:tracePt t="28444" x="3343275" y="2987675"/>
          <p14:tracePt t="29004" x="3349625" y="2987675"/>
          <p14:tracePt t="29012" x="3390900" y="2987675"/>
          <p14:tracePt t="29020" x="3473450" y="2967038"/>
          <p14:tracePt t="29028" x="3548063" y="2959100"/>
          <p14:tracePt t="29037" x="3663950" y="2925763"/>
          <p14:tracePt t="29045" x="3794125" y="2884488"/>
          <p14:tracePt t="29052" x="3924300" y="2857500"/>
          <p14:tracePt t="29061" x="4075113" y="2822575"/>
          <p14:tracePt t="29068" x="4205288" y="2795588"/>
          <p14:tracePt t="29076" x="4356100" y="2768600"/>
          <p14:tracePt t="29084" x="4486275" y="2754313"/>
          <p14:tracePt t="29092" x="4595813" y="2740025"/>
          <p14:tracePt t="29099" x="4705350" y="2727325"/>
          <p14:tracePt t="29108" x="4876800" y="2706688"/>
          <p14:tracePt t="29116" x="5000625" y="2706688"/>
          <p14:tracePt t="29124" x="5151438" y="2719388"/>
          <p14:tracePt t="29132" x="5356225" y="2768600"/>
          <p14:tracePt t="29139" x="5541963" y="2768600"/>
          <p14:tracePt t="29148" x="5705475" y="2781300"/>
          <p14:tracePt t="29155" x="5870575" y="2795588"/>
          <p14:tracePt t="29163" x="6034088" y="2822575"/>
          <p14:tracePt t="29172" x="6199188" y="2843213"/>
          <p14:tracePt t="29180" x="6383338" y="2857500"/>
          <p14:tracePt t="29189" x="6589713" y="2884488"/>
          <p14:tracePt t="29196" x="6732588" y="2905125"/>
          <p14:tracePt t="29204" x="6862763" y="2917825"/>
          <p14:tracePt t="29212" x="6980238" y="2932113"/>
          <p14:tracePt t="29220" x="7089775" y="2946400"/>
          <p14:tracePt t="29228" x="7178675" y="2946400"/>
          <p14:tracePt t="29235" x="7240588" y="2959100"/>
          <p14:tracePt t="29244" x="7300913" y="2967038"/>
          <p14:tracePt t="29251" x="7321550" y="2979738"/>
          <p14:tracePt t="29388" x="7294563" y="2979738"/>
          <p14:tracePt t="29396" x="7280275" y="2979738"/>
          <p14:tracePt t="29404" x="7259638" y="2994025"/>
          <p14:tracePt t="29412" x="7240588" y="3008313"/>
          <p14:tracePt t="29420" x="7226300" y="3008313"/>
          <p14:tracePt t="29429" x="7205663" y="3014663"/>
          <p14:tracePt t="29436" x="7185025" y="3014663"/>
          <p14:tracePt t="29444" x="7178675" y="3014663"/>
          <p14:tracePt t="29452" x="7170738" y="3014663"/>
          <p14:tracePt t="29468" x="7164388" y="3014663"/>
          <p14:tracePt t="29476" x="7158038" y="3014663"/>
          <p14:tracePt t="29484" x="7150100" y="3014663"/>
          <p14:tracePt t="29492" x="7131050" y="3021013"/>
          <p14:tracePt t="29500" x="7110413" y="3035300"/>
          <p14:tracePt t="29508" x="7096125" y="3035300"/>
          <p14:tracePt t="29515" x="7069138" y="3035300"/>
          <p14:tracePt t="29523" x="7069138" y="3041650"/>
          <p14:tracePt t="29531" x="7048500" y="3041650"/>
          <p14:tracePt t="29540" x="7027863" y="3048000"/>
          <p14:tracePt t="29589" x="7013575" y="3048000"/>
          <p14:tracePt t="30355" x="7040563" y="3048000"/>
          <p14:tracePt t="30363" x="7081838" y="3048000"/>
          <p14:tracePt t="30371" x="7110413" y="3048000"/>
          <p14:tracePt t="30380" x="7131050" y="3035300"/>
          <p14:tracePt t="30389" x="7170738" y="3028950"/>
          <p14:tracePt t="30396" x="7212013" y="3028950"/>
          <p14:tracePt t="30405" x="7240588" y="3014663"/>
          <p14:tracePt t="30413" x="7273925" y="3008313"/>
          <p14:tracePt t="30420" x="7329488" y="3008313"/>
          <p14:tracePt t="30428" x="7439025" y="2994025"/>
          <p14:tracePt t="30436" x="7589838" y="2979738"/>
          <p14:tracePt t="30446" x="7788275" y="2979738"/>
          <p14:tracePt t="30451" x="8034338" y="2979738"/>
          <p14:tracePt t="30460" x="8335963" y="2979738"/>
          <p14:tracePt t="30467" x="8629650" y="2979738"/>
          <p14:tracePt t="30477" x="8939213" y="2959100"/>
          <p14:tracePt t="30483" x="9170988" y="2959100"/>
          <p14:tracePt t="30492" x="9328150" y="2959100"/>
          <p14:tracePt t="30500" x="9513888" y="2967038"/>
          <p14:tracePt t="30508" x="9588500" y="2979738"/>
          <p14:tracePt t="30516" x="9664700" y="2994025"/>
          <p14:tracePt t="30523" x="9685338" y="2994025"/>
          <p14:tracePt t="30532" x="9705975" y="3000375"/>
          <p14:tracePt t="30652" x="9685338" y="3000375"/>
          <p14:tracePt t="30660" x="9678988" y="3000375"/>
          <p14:tracePt t="30668" x="9671050" y="3000375"/>
          <p14:tracePt t="30678" x="9664700" y="3000375"/>
          <p14:tracePt t="30683" x="9658350" y="3008313"/>
          <p14:tracePt t="30708" x="9644063" y="3008313"/>
          <p14:tracePt t="30716" x="9637713" y="3008313"/>
          <p14:tracePt t="30724" x="9623425" y="3008313"/>
          <p14:tracePt t="30733" x="9596438" y="3021013"/>
          <p14:tracePt t="30739" x="9561513" y="3021013"/>
          <p14:tracePt t="30748" x="9520238" y="3028950"/>
          <p14:tracePt t="30755" x="9507538" y="3028950"/>
          <p14:tracePt t="30764" x="9486900" y="3041650"/>
          <p14:tracePt t="30772" x="9478963" y="3041650"/>
          <p14:tracePt t="30780" x="9458325" y="3048000"/>
          <p14:tracePt t="30788" x="9445625" y="3048000"/>
          <p14:tracePt t="40525" x="9369425" y="3048000"/>
          <p14:tracePt t="40534" x="9356725" y="3055938"/>
          <p14:tracePt t="40543" x="9321800" y="3068638"/>
          <p14:tracePt t="40548" x="9294813" y="3076575"/>
          <p14:tracePt t="40556" x="9253538" y="3089275"/>
          <p14:tracePt t="40564" x="9199563" y="3089275"/>
          <p14:tracePt t="40572" x="9117013" y="3117850"/>
          <p14:tracePt t="40582" x="9061450" y="3117850"/>
          <p14:tracePt t="40589" x="8966200" y="3130550"/>
          <p14:tracePt t="40597" x="8869363" y="3144838"/>
          <p14:tracePt t="40605" x="8794750" y="3144838"/>
          <p14:tracePt t="40612" x="8753475" y="3144838"/>
          <p14:tracePt t="40620" x="8699500" y="3138488"/>
          <p14:tracePt t="40628" x="8623300" y="3124200"/>
          <p14:tracePt t="40637" x="8561388" y="3109913"/>
          <p14:tracePt t="40645" x="8383588" y="3097213"/>
          <p14:tracePt t="40654" x="8199438" y="3082925"/>
          <p14:tracePt t="40661" x="7999413" y="3082925"/>
          <p14:tracePt t="40669" x="7753350" y="3082925"/>
          <p14:tracePt t="40677" x="7486650" y="3082925"/>
          <p14:tracePt t="40684" x="7308850" y="3068638"/>
          <p14:tracePt t="40694" x="7123113" y="3068638"/>
          <p14:tracePt t="40701" x="6945313" y="3055938"/>
          <p14:tracePt t="40710" x="6829425" y="3021013"/>
          <p14:tracePt t="40717" x="6719888" y="3008313"/>
          <p14:tracePt t="40725" x="6623050" y="2979738"/>
          <p14:tracePt t="40732" x="6527800" y="2967038"/>
          <p14:tracePt t="40741" x="6430963" y="2952750"/>
          <p14:tracePt t="40749" x="6356350" y="2946400"/>
          <p14:tracePt t="40758" x="6240463" y="2911475"/>
          <p14:tracePt t="40766" x="6151563" y="2911475"/>
          <p14:tracePt t="40773" x="6034088" y="2884488"/>
          <p14:tracePt t="40780" x="5959475" y="2884488"/>
          <p14:tracePt t="40788" x="5891213" y="2884488"/>
          <p14:tracePt t="40797" x="5794375" y="2884488"/>
          <p14:tracePt t="40804" x="5705475" y="2884488"/>
          <p14:tracePt t="40813" x="5643563" y="2890838"/>
          <p14:tracePt t="40821" x="5568950" y="2905125"/>
          <p14:tracePt t="40829" x="5527675" y="2905125"/>
          <p14:tracePt t="40837" x="5486400" y="2911475"/>
          <p14:tracePt t="40845" x="5445125" y="2911475"/>
          <p14:tracePt t="40854" x="5424488" y="2911475"/>
          <p14:tracePt t="40862" x="5397500" y="2911475"/>
          <p14:tracePt t="40871" x="5356225" y="2911475"/>
          <p14:tracePt t="40878" x="5335588" y="2911475"/>
          <p14:tracePt t="40888" x="5321300" y="2925763"/>
          <p14:tracePt t="40900" x="5302250" y="2925763"/>
          <p14:tracePt t="40916" x="5294313" y="2925763"/>
          <p14:tracePt t="41053" x="5287963" y="2905125"/>
          <p14:tracePt t="41063" x="5287963" y="2884488"/>
          <p14:tracePt t="41069" x="5287963" y="2857500"/>
          <p14:tracePt t="41077" x="5294313" y="2836863"/>
          <p14:tracePt t="41085" x="5314950" y="2808288"/>
          <p14:tracePt t="41094" x="5335588" y="2774950"/>
          <p14:tracePt t="41101" x="5370513" y="2747963"/>
          <p14:tracePt t="41110" x="5391150" y="2727325"/>
          <p14:tracePt t="41118" x="5418138" y="2706688"/>
          <p14:tracePt t="41125" x="5430838" y="2686050"/>
          <p14:tracePt t="41133" x="5459413" y="2665413"/>
          <p14:tracePt t="41141" x="5465763" y="2665413"/>
          <p14:tracePt t="41149" x="5480050" y="2644775"/>
          <p14:tracePt t="41159" x="5492750" y="2644775"/>
          <p14:tracePt t="41165" x="5513388" y="2630488"/>
          <p14:tracePt t="41174" x="5521325" y="2630488"/>
          <p14:tracePt t="41182" x="5541963" y="2630488"/>
          <p14:tracePt t="41188" x="5568950" y="2617788"/>
          <p14:tracePt t="41197" x="5622925" y="2609850"/>
          <p14:tracePt t="41205" x="5651500" y="2609850"/>
          <p14:tracePt t="41213" x="5740400" y="2582863"/>
          <p14:tracePt t="41222" x="5800725" y="2568575"/>
          <p14:tracePt t="41229" x="5862638" y="2547938"/>
          <p14:tracePt t="41237" x="5938838" y="2535238"/>
          <p14:tracePt t="41245" x="5986463" y="2508250"/>
          <p14:tracePt t="41252" x="6027738" y="2500313"/>
          <p14:tracePt t="41262" x="6069013" y="2487613"/>
          <p14:tracePt t="41271" x="6089650" y="2487613"/>
          <p14:tracePt t="41278" x="6102350" y="2479675"/>
          <p14:tracePt t="41286" x="6137275" y="2479675"/>
          <p14:tracePt t="41294" x="6151563" y="2473325"/>
          <p14:tracePt t="41300" x="6170613" y="2473325"/>
          <p14:tracePt t="41310" x="6211888" y="2459038"/>
          <p14:tracePt t="41317" x="6240463" y="2459038"/>
          <p14:tracePt t="41327" x="6315075" y="2438400"/>
          <p14:tracePt t="41333" x="6424613" y="2405063"/>
          <p14:tracePt t="41342" x="6486525" y="2397125"/>
          <p14:tracePt t="41349" x="6561138" y="2384425"/>
          <p14:tracePt t="41356" x="6643688" y="2357438"/>
          <p14:tracePt t="41365" x="6719888" y="2328863"/>
          <p14:tracePt t="41372" x="6761163" y="2322513"/>
          <p14:tracePt t="41381" x="6808788" y="2308225"/>
          <p14:tracePt t="41390" x="6850063" y="2295525"/>
          <p14:tracePt t="41398" x="6889750" y="2287588"/>
          <p14:tracePt t="41406" x="6910388" y="2287588"/>
          <p14:tracePt t="41412" x="6951663" y="2274888"/>
          <p14:tracePt t="41421" x="6992938" y="2274888"/>
          <p14:tracePt t="41429" x="7034213" y="2266950"/>
          <p14:tracePt t="41437" x="7061200" y="2254250"/>
          <p14:tracePt t="41446" x="7096125" y="2247900"/>
          <p14:tracePt t="41454" x="7150100" y="2247900"/>
          <p14:tracePt t="41462" x="7191375" y="2233613"/>
          <p14:tracePt t="41469" x="7205663" y="2233613"/>
          <p14:tracePt t="41477" x="7226300" y="2227263"/>
          <p14:tracePt t="41485" x="7246938" y="2227263"/>
          <p14:tracePt t="41495" x="7259638" y="2219325"/>
          <p14:tracePt t="41502" x="7267575" y="2219325"/>
          <p14:tracePt t="41510" x="7280275" y="2219325"/>
          <p14:tracePt t="41518" x="7294563" y="2206625"/>
          <p14:tracePt t="41525" x="7300913" y="2206625"/>
          <p14:tracePt t="41533" x="7308850" y="2206625"/>
          <p14:tracePt t="41540" x="7329488" y="2206625"/>
          <p14:tracePt t="41550" x="7342188" y="2206625"/>
          <p14:tracePt t="41565" x="7350125" y="2198688"/>
          <p14:tracePt t="41621" x="7362825" y="2198688"/>
          <p14:tracePt t="41637" x="7370763" y="2198688"/>
          <p14:tracePt t="41645" x="7377113" y="2198688"/>
          <p14:tracePt t="41653" x="7383463" y="2198688"/>
          <p14:tracePt t="41662" x="7389813" y="2198688"/>
          <p14:tracePt t="41686" x="7410450" y="2198688"/>
          <p14:tracePt t="41893" x="7418388" y="2198688"/>
          <p14:tracePt t="41902" x="7424738" y="2192338"/>
          <p14:tracePt t="41911" x="7431088" y="2192338"/>
          <p14:tracePt t="41917" x="7445375" y="2192338"/>
          <p14:tracePt t="41933" x="7445375" y="2185988"/>
          <p14:tracePt t="41941" x="7466013" y="2185988"/>
          <p14:tracePt t="41949" x="7472363" y="2185988"/>
          <p14:tracePt t="41958" x="7480300" y="2185988"/>
          <p14:tracePt t="41965" x="7486650" y="2185988"/>
          <p14:tracePt t="41981" x="7493000" y="2185988"/>
          <p14:tracePt t="42061" x="7507288" y="2185988"/>
          <p14:tracePt t="42077" x="7519988" y="2185988"/>
          <p14:tracePt t="42086" x="7540625" y="2185988"/>
          <p14:tracePt t="42093" x="7548563" y="2192338"/>
          <p14:tracePt t="42165" x="7554913" y="2192338"/>
          <p14:tracePt t="42182" x="7561263" y="2192338"/>
          <p14:tracePt t="42197" x="7569200" y="2192338"/>
          <p14:tracePt t="42205" x="7575550" y="2192338"/>
          <p14:tracePt t="42214" x="7581900" y="2192338"/>
          <p14:tracePt t="42220" x="7602538" y="2206625"/>
          <p14:tracePt t="42230" x="7610475" y="2206625"/>
          <p14:tracePt t="42238" x="7616825" y="2212975"/>
          <p14:tracePt t="42246" x="7623175" y="2212975"/>
          <p14:tracePt t="50742" x="7596188" y="2212975"/>
          <p14:tracePt t="50751" x="7554913" y="2219325"/>
          <p14:tracePt t="50759" x="7513638" y="2219325"/>
          <p14:tracePt t="50773" x="7493000" y="2233613"/>
          <p14:tracePt t="50779" x="7466013" y="2239963"/>
          <p14:tracePt t="50787" x="7410450" y="2254250"/>
          <p14:tracePt t="50793" x="7329488" y="2266950"/>
          <p14:tracePt t="50800" x="7240588" y="2281238"/>
          <p14:tracePt t="50807" x="7158038" y="2308225"/>
          <p14:tracePt t="50815" x="7061200" y="2336800"/>
          <p14:tracePt t="50823" x="6965950" y="2363788"/>
          <p14:tracePt t="50829" x="6856413" y="2390775"/>
          <p14:tracePt t="50838" x="6773863" y="2405063"/>
          <p14:tracePt t="50846" x="6664325" y="2432050"/>
          <p14:tracePt t="50855" x="6581775" y="2473325"/>
          <p14:tracePt t="50863" x="6486525" y="2487613"/>
          <p14:tracePt t="50870" x="6410325" y="2508250"/>
          <p14:tracePt t="50878" x="6273800" y="2555875"/>
          <p14:tracePt t="50887" x="6178550" y="2582863"/>
          <p14:tracePt t="50894" x="5959475" y="2665413"/>
          <p14:tracePt t="50903" x="5438775" y="2816225"/>
          <p14:tracePt t="50911" x="4876800" y="3021013"/>
          <p14:tracePt t="50920" x="4246563" y="3206750"/>
          <p14:tracePt t="50927" x="3752850" y="3378200"/>
          <p14:tracePt t="50935" x="3267075" y="3521075"/>
          <p14:tracePt t="50942" x="2863850" y="3638550"/>
          <p14:tracePt t="50951" x="2554288" y="3733800"/>
          <p14:tracePt t="50959" x="2287588" y="3836988"/>
          <p14:tracePt t="50966" x="2116138" y="3890963"/>
          <p14:tracePt t="50975" x="1985963" y="3940175"/>
          <p14:tracePt t="50982" x="1884363" y="3994150"/>
          <p14:tracePt t="50991" x="1787525" y="4021138"/>
          <p14:tracePt t="50997" x="1712913" y="4062413"/>
          <p14:tracePt t="51006" x="1651000" y="4089400"/>
          <p14:tracePt t="51021" x="1582738" y="4138613"/>
          <p14:tracePt t="51022" x="1520825" y="4165600"/>
          <p14:tracePt t="51030" x="1438275" y="4219575"/>
          <p14:tracePt t="51038" x="1355725" y="4260850"/>
          <p14:tracePt t="51046" x="1274763" y="4302125"/>
          <p14:tracePt t="51053" x="1177925" y="4343400"/>
          <p14:tracePt t="51062" x="1116013" y="4370388"/>
          <p14:tracePt t="51070" x="1054100" y="4405313"/>
          <p14:tracePt t="51079" x="973138" y="4419600"/>
          <p14:tracePt t="51086" x="944563" y="4432300"/>
          <p14:tracePt t="51095" x="923925" y="4446588"/>
          <p14:tracePt t="51103" x="911225" y="4446588"/>
          <p14:tracePt t="51111" x="896938" y="4460875"/>
          <p14:tracePt t="51118" x="876300" y="4460875"/>
          <p14:tracePt t="51127" x="876300" y="4467225"/>
          <p14:tracePt t="51135" x="855663" y="4473575"/>
          <p14:tracePt t="51145" x="849313" y="4473575"/>
          <p14:tracePt t="51152" x="842963" y="4479925"/>
          <p14:tracePt t="51159" x="835025" y="4479925"/>
          <p14:tracePt t="51174" x="828675" y="4479925"/>
          <p14:tracePt t="51182" x="814388" y="4479925"/>
          <p14:tracePt t="51192" x="801688" y="4479925"/>
          <p14:tracePt t="51200" x="793750" y="4479925"/>
          <p14:tracePt t="51298" x="787400" y="4479925"/>
          <p14:tracePt t="51320" x="787400" y="4473575"/>
          <p14:tracePt t="51328" x="774700" y="4452938"/>
          <p14:tracePt t="51335" x="774700" y="4432300"/>
          <p14:tracePt t="51342" x="774700" y="4391025"/>
          <p14:tracePt t="51351" x="774700" y="4378325"/>
          <p14:tracePt t="51359" x="766763" y="4357688"/>
          <p14:tracePt t="51368" x="760413" y="4337050"/>
          <p14:tracePt t="51375" x="760413" y="4295775"/>
          <p14:tracePt t="51384" x="760413" y="4268788"/>
          <p14:tracePt t="51391" x="746125" y="4248150"/>
          <p14:tracePt t="51399" x="746125" y="4240213"/>
          <p14:tracePt t="51407" x="746125" y="4233863"/>
          <p14:tracePt t="51419" x="746125" y="4227513"/>
          <p14:tracePt t="51427" x="746125" y="4219575"/>
          <p14:tracePt t="51431" x="746125" y="4200525"/>
          <p14:tracePt t="51439" x="746125" y="4186238"/>
          <p14:tracePt t="51447" x="746125" y="4165600"/>
          <p14:tracePt t="51454" x="746125" y="4151313"/>
          <p14:tracePt t="51461" x="746125" y="4117975"/>
          <p14:tracePt t="51473" x="746125" y="4076700"/>
          <p14:tracePt t="51480" x="746125" y="4062413"/>
          <p14:tracePt t="51487" x="746125" y="4041775"/>
          <p14:tracePt t="51495" x="746125" y="4029075"/>
          <p14:tracePt t="51503" x="746125" y="4008438"/>
          <p14:tracePt t="51510" x="746125" y="4000500"/>
          <p14:tracePt t="51518" x="746125" y="3987800"/>
          <p14:tracePt t="51539" x="746125" y="3979863"/>
          <p14:tracePt t="51545" x="746125" y="3967163"/>
          <p14:tracePt t="51559" x="746125" y="3959225"/>
          <p14:tracePt t="51583" x="746125" y="3952875"/>
          <p14:tracePt t="51599" x="746125" y="3946525"/>
          <p14:tracePt t="51609" x="746125" y="3940175"/>
          <p14:tracePt t="51614" x="746125" y="3932238"/>
          <p14:tracePt t="51625" x="760413" y="3925888"/>
          <p14:tracePt t="51631" x="766763" y="3911600"/>
          <p14:tracePt t="51639" x="766763" y="3905250"/>
          <p14:tracePt t="51647" x="774700" y="3905250"/>
          <p14:tracePt t="51654" x="781050" y="3898900"/>
          <p14:tracePt t="51662" x="787400" y="3890963"/>
          <p14:tracePt t="51681" x="822325" y="3884613"/>
          <p14:tracePt t="51687" x="842963" y="3884613"/>
          <p14:tracePt t="51695" x="849313" y="3878263"/>
          <p14:tracePt t="51705" x="863600" y="3878263"/>
          <p14:tracePt t="51712" x="896938" y="3863975"/>
          <p14:tracePt t="51720" x="904875" y="3857625"/>
          <p14:tracePt t="51727" x="917575" y="3857625"/>
          <p14:tracePt t="51735" x="923925" y="3857625"/>
          <p14:tracePt t="51742" x="944563" y="3849688"/>
          <p14:tracePt t="51750" x="958850" y="3849688"/>
          <p14:tracePt t="51759" x="979488" y="3849688"/>
          <p14:tracePt t="51766" x="1000125" y="3836988"/>
          <p14:tracePt t="51775" x="1014413" y="3836988"/>
          <p14:tracePt t="51782" x="1035050" y="3829050"/>
          <p14:tracePt t="51792" x="1054100" y="3829050"/>
          <p14:tracePt t="51807" x="1062038" y="3829050"/>
          <p14:tracePt t="52151" x="1062038" y="3822700"/>
          <p14:tracePt t="52176" x="1062038" y="3816350"/>
          <p14:tracePt t="52183" x="1047750" y="3816350"/>
          <p14:tracePt t="52191" x="1041400" y="3810000"/>
          <p14:tracePt t="52198" x="1035050" y="3795713"/>
          <p14:tracePt t="52208" x="1027113" y="3795713"/>
          <p14:tracePt t="52214" x="1020763" y="3795713"/>
          <p14:tracePt t="52224" x="1014413" y="3795713"/>
          <p14:tracePt t="52230" x="1006475" y="3789363"/>
          <p14:tracePt t="52239" x="993775" y="3781425"/>
          <p14:tracePt t="52247" x="985838" y="3781425"/>
          <p14:tracePt t="52254" x="979488" y="3775075"/>
          <p14:tracePt t="52646" x="979488" y="3768725"/>
          <p14:tracePt t="52727" x="985838" y="3768725"/>
          <p14:tracePt t="60071" x="1000125" y="3768725"/>
          <p14:tracePt t="60481" x="1000125" y="3781425"/>
          <p14:tracePt t="60488" x="1000125" y="3802063"/>
          <p14:tracePt t="60496" x="1006475" y="3822700"/>
          <p14:tracePt t="60504" x="1006475" y="3829050"/>
          <p14:tracePt t="60512" x="1006475" y="3836988"/>
          <p14:tracePt t="60519" x="1006475" y="3843338"/>
          <p14:tracePt t="60527" x="1014413" y="3849688"/>
          <p14:tracePt t="60535" x="1014413" y="3857625"/>
          <p14:tracePt t="60545" x="1020763" y="3870325"/>
          <p14:tracePt t="60556" x="1020763" y="3878263"/>
          <p14:tracePt t="60560" x="1020763" y="3884613"/>
          <p14:tracePt t="60569" x="1020763" y="3890963"/>
          <p14:tracePt t="60576" x="1020763" y="3898900"/>
          <p14:tracePt t="60586" x="1027113" y="3905250"/>
          <p14:tracePt t="60592" x="1047750" y="3932238"/>
          <p14:tracePt t="60603" x="1047750" y="3940175"/>
          <p14:tracePt t="60608" x="1054100" y="3959225"/>
          <p14:tracePt t="60618" x="1054100" y="3973513"/>
          <p14:tracePt t="60624" x="1068388" y="3994150"/>
          <p14:tracePt t="60632" x="1068388" y="4014788"/>
          <p14:tracePt t="60640" x="1074738" y="4021138"/>
          <p14:tracePt t="60657" x="1082675" y="4035425"/>
          <p14:tracePt t="60672" x="1089025" y="4056063"/>
          <p14:tracePt t="60680" x="1103313" y="4062413"/>
          <p14:tracePt t="60687" x="1103313" y="4070350"/>
          <p14:tracePt t="60698" x="1109663" y="4089400"/>
          <p14:tracePt t="60705" x="1116013" y="4097338"/>
          <p14:tracePt t="60713" x="1123950" y="4124325"/>
          <p14:tracePt t="60728" x="1130300" y="4130675"/>
          <p14:tracePt t="60735" x="1130300" y="4138613"/>
          <p14:tracePt t="60744" x="1150938" y="4144963"/>
          <p14:tracePt t="60760" x="1150938" y="4159250"/>
          <p14:tracePt t="60768" x="1163638" y="4171950"/>
          <p14:tracePt t="60787" x="1163638" y="4179888"/>
          <p14:tracePt t="60827" x="1163638" y="4186238"/>
          <p14:tracePt t="60849" x="1184275" y="4186238"/>
          <p14:tracePt t="60864" x="1192213" y="4206875"/>
          <p14:tracePt t="60879" x="1204913" y="4227513"/>
          <p14:tracePt t="60895" x="1212850" y="4248150"/>
          <p14:tracePt t="60911" x="1219200" y="4260850"/>
          <p14:tracePt t="60927" x="1233488" y="4281488"/>
          <p14:tracePt t="60944" x="1233488" y="4289425"/>
          <p14:tracePt t="60960" x="1239838" y="4295775"/>
          <p14:tracePt t="60967" x="1239838" y="4302125"/>
          <p14:tracePt t="60984" x="1246188" y="4322763"/>
          <p14:tracePt t="60992" x="1254125" y="4330700"/>
          <p14:tracePt t="61000" x="1260475" y="4349750"/>
          <p14:tracePt t="61008" x="1274763" y="4357688"/>
          <p14:tracePt t="61015" x="1281113" y="4364038"/>
          <p14:tracePt t="61024" x="1287463" y="4391025"/>
          <p14:tracePt t="61040" x="1293813" y="4398963"/>
          <p14:tracePt t="61048" x="1301750" y="4411663"/>
          <p14:tracePt t="61064" x="1314450" y="4432300"/>
          <p14:tracePt t="61080" x="1322388" y="4440238"/>
          <p14:tracePt t="61087" x="1322388" y="4446588"/>
          <p14:tracePt t="61096" x="1328738" y="4460875"/>
          <p14:tracePt t="61103" x="1328738" y="4467225"/>
          <p14:tracePt t="61127" x="1335088" y="4473575"/>
          <p14:tracePt t="61135" x="1335088" y="4479925"/>
          <p14:tracePt t="61161" x="1335088" y="4487863"/>
          <p14:tracePt t="61179" x="1343025" y="4494213"/>
          <p14:tracePt t="61192" x="1355725" y="4514850"/>
          <p14:tracePt t="61248" x="1355725" y="4529138"/>
          <p14:tracePt t="61407" x="1355725" y="4535488"/>
          <p14:tracePt t="61416" x="1363663" y="4549775"/>
          <p14:tracePt t="61711" x="1370013" y="4549775"/>
          <p14:tracePt t="61728" x="1384300" y="4549775"/>
          <p14:tracePt t="61743" x="1390650" y="4549775"/>
          <p14:tracePt t="61751" x="1403350" y="4549775"/>
          <p14:tracePt t="61760" x="1403350" y="4556125"/>
          <p14:tracePt t="61789" x="1417638" y="4562475"/>
          <p14:tracePt t="61824" x="1417638" y="4570413"/>
          <p14:tracePt t="61855" x="1423988" y="4570413"/>
          <p14:tracePt t="72873" x="1444625" y="4570413"/>
          <p14:tracePt t="72881" x="1574800" y="4549775"/>
          <p14:tracePt t="72890" x="1719263" y="4521200"/>
          <p14:tracePt t="72899" x="1801813" y="4494213"/>
          <p14:tracePt t="72906" x="1855788" y="4494213"/>
          <p14:tracePt t="72913" x="1931988" y="4479925"/>
          <p14:tracePt t="72921" x="2047875" y="4467225"/>
          <p14:tracePt t="72928" x="2192338" y="4452938"/>
          <p14:tracePt t="72936" x="2301875" y="4440238"/>
          <p14:tracePt t="72944" x="2417763" y="4425950"/>
          <p14:tracePt t="72953" x="2527300" y="4425950"/>
          <p14:tracePt t="72961" x="2705100" y="4411663"/>
          <p14:tracePt t="72969" x="2814638" y="4411663"/>
          <p14:tracePt t="72977" x="2965450" y="4398963"/>
          <p14:tracePt t="72984" x="3074988" y="4398963"/>
          <p14:tracePt t="72992" x="3184525" y="4398963"/>
          <p14:tracePt t="73001" x="3314700" y="4398963"/>
          <p14:tracePt t="73010" x="3438525" y="4398963"/>
          <p14:tracePt t="73018" x="3568700" y="4398963"/>
          <p14:tracePt t="73025" x="3713163" y="4378325"/>
          <p14:tracePt t="73034" x="3897313" y="4378325"/>
          <p14:tracePt t="73041" x="4075113" y="4378325"/>
          <p14:tracePt t="73048" x="4240213" y="4378325"/>
          <p14:tracePt t="73057" x="4438650" y="4391025"/>
          <p14:tracePt t="73066" x="4589463" y="4391025"/>
          <p14:tracePt t="73074" x="4787900" y="4405313"/>
          <p14:tracePt t="73081" x="4951413" y="4405313"/>
          <p14:tracePt t="73090" x="5095875" y="4405313"/>
          <p14:tracePt t="73096" x="5240338" y="4405313"/>
          <p14:tracePt t="73104" x="5391150" y="4419600"/>
          <p14:tracePt t="73112" x="5500688" y="4419600"/>
          <p14:tracePt t="73122" x="5610225" y="4432300"/>
          <p14:tracePt t="73129" x="5753100" y="4432300"/>
          <p14:tracePt t="73138" x="5883275" y="4446588"/>
          <p14:tracePt t="73145" x="6069013" y="4460875"/>
          <p14:tracePt t="73154" x="6178550" y="4479925"/>
          <p14:tracePt t="73161" x="6329363" y="4479925"/>
          <p14:tracePt t="73169" x="6472238" y="4479925"/>
          <p14:tracePt t="73176" x="6637338" y="4508500"/>
          <p14:tracePt t="73186" x="6746875" y="4521200"/>
          <p14:tracePt t="73193" x="6862763" y="4535488"/>
          <p14:tracePt t="73201" x="6938963" y="4549775"/>
          <p14:tracePt t="73210" x="6980238" y="4556125"/>
          <p14:tracePt t="73218" x="7000875" y="4556125"/>
          <p14:tracePt t="73225" x="7013575" y="4570413"/>
          <p14:tracePt t="73233" x="7019925" y="4570413"/>
          <p14:tracePt t="73242" x="7034213" y="4570413"/>
          <p14:tracePt t="73250" x="7040563" y="4570413"/>
          <p14:tracePt t="73258" x="7048500" y="4576763"/>
          <p14:tracePt t="73266" x="7061200" y="4576763"/>
          <p14:tracePt t="73273" x="7102475" y="4576763"/>
          <p14:tracePt t="73280" x="7123113" y="4576763"/>
          <p14:tracePt t="73291" x="7164388" y="4576763"/>
          <p14:tracePt t="73298" x="7178675" y="4576763"/>
          <p14:tracePt t="73421" x="7212013" y="4597400"/>
          <p14:tracePt t="73432" x="7232650" y="4624388"/>
          <p14:tracePt t="73441" x="7253288" y="4659313"/>
          <p14:tracePt t="73444" x="7273925" y="4679950"/>
          <p14:tracePt t="73450" x="7294563" y="4721225"/>
          <p14:tracePt t="73459" x="7321550" y="4740275"/>
          <p14:tracePt t="73466" x="7342188" y="4775200"/>
          <p14:tracePt t="73474" x="7362825" y="4789488"/>
          <p14:tracePt t="73481" x="7370763" y="4789488"/>
          <p14:tracePt t="73490" x="7389813" y="4810125"/>
          <p14:tracePt t="73496" x="7404100" y="4810125"/>
          <p14:tracePt t="73505" x="7424738" y="4816475"/>
          <p14:tracePt t="73514" x="7445375" y="4816475"/>
          <p14:tracePt t="73529" x="7472363" y="4830763"/>
          <p14:tracePt t="73534" x="7493000" y="4830763"/>
          <p14:tracePt t="73539" x="7507288" y="4837113"/>
          <p14:tracePt t="73547" x="7527925" y="4837113"/>
          <p14:tracePt t="73553" x="7554913" y="4837113"/>
          <p14:tracePt t="73561" x="7575550" y="4837113"/>
          <p14:tracePt t="73568" x="7602538" y="4851400"/>
          <p14:tracePt t="73582" x="7637463" y="4857750"/>
          <p14:tracePt t="73596" x="7670800" y="4870450"/>
          <p14:tracePt t="73603" x="7670800" y="4878388"/>
          <p14:tracePt t="73610" x="7678738" y="4878388"/>
          <p14:tracePt t="73626" x="7685088" y="4884738"/>
          <p14:tracePt t="73633" x="7691438" y="4884738"/>
          <p14:tracePt t="73642" x="7699375" y="4884738"/>
          <p14:tracePt t="73651" x="7712075" y="4884738"/>
          <p14:tracePt t="73659" x="7720013" y="4884738"/>
          <p14:tracePt t="73666" x="7726363" y="4891088"/>
          <p14:tracePt t="73674" x="7732713" y="4899025"/>
          <p14:tracePt t="76066" x="7740650" y="4899025"/>
          <p14:tracePt t="76105" x="7759700" y="4899025"/>
          <p14:tracePt t="76115" x="7767638" y="4899025"/>
          <p14:tracePt t="76122" x="7773988" y="4899025"/>
          <p14:tracePt t="76129" x="7800975" y="4899025"/>
          <p14:tracePt t="76138" x="7815263" y="4899025"/>
          <p14:tracePt t="76145" x="7835900" y="4899025"/>
          <p14:tracePt t="76154" x="7842250" y="4891088"/>
          <p14:tracePt t="76161" x="7850188" y="4891088"/>
          <p14:tracePt t="76178" x="7856538" y="4891088"/>
          <p14:tracePt t="76189" x="7862888" y="4891088"/>
          <p14:tracePt t="76227" x="7877175" y="4891088"/>
          <p14:tracePt t="76235" x="7883525" y="4891088"/>
          <p14:tracePt t="76258" x="7897813" y="4891088"/>
          <p14:tracePt t="82995" x="7904163" y="4891088"/>
          <p14:tracePt t="83245" x="7910513" y="4891088"/>
          <p14:tracePt t="83256" x="7924800" y="4891088"/>
          <p14:tracePt t="83260" x="7931150" y="4878388"/>
          <p14:tracePt t="83283" x="7939088" y="4878388"/>
          <p14:tracePt t="83359" x="7945438" y="4878388"/>
          <p14:tracePt t="103798" x="7939088" y="4884738"/>
          <p14:tracePt t="105213" x="7939088" y="4878388"/>
          <p14:tracePt t="106327" x="7945438" y="4878388"/>
          <p14:tracePt t="106435" x="7951788" y="4878388"/>
          <p14:tracePt t="106441" x="7972425" y="4870450"/>
          <p14:tracePt t="106453" x="7986713" y="4870450"/>
          <p14:tracePt t="106502" x="7993063" y="4864100"/>
          <p14:tracePt t="107254" x="7986713" y="4864100"/>
          <p14:tracePt t="107262" x="7980363" y="4864100"/>
          <p14:tracePt t="107270" x="7959725" y="4864100"/>
          <p14:tracePt t="107286" x="7945438" y="4864100"/>
          <p14:tracePt t="107302" x="7939088" y="4870450"/>
          <p14:tracePt t="107310" x="7931150" y="4870450"/>
          <p14:tracePt t="115422" x="7869238" y="4870450"/>
          <p14:tracePt t="115430" x="7821613" y="4899025"/>
          <p14:tracePt t="115438" x="7794625" y="4899025"/>
          <p14:tracePt t="115446" x="7773988" y="4905375"/>
          <p14:tracePt t="115454" x="7747000" y="4911725"/>
          <p14:tracePt t="115462" x="7720013" y="4911725"/>
          <p14:tracePt t="115471" x="7678738" y="4911725"/>
          <p14:tracePt t="115480" x="7658100" y="4926013"/>
          <p14:tracePt t="115487" x="7616825" y="4932363"/>
          <p14:tracePt t="115495" x="7581900" y="4932363"/>
          <p14:tracePt t="115504" x="7527925" y="4932363"/>
          <p14:tracePt t="115511" x="7486650" y="4932363"/>
          <p14:tracePt t="115519" x="7404100" y="4932363"/>
          <p14:tracePt t="115526" x="7308850" y="4926013"/>
          <p14:tracePt t="115536" x="7164388" y="4899025"/>
          <p14:tracePt t="115542" x="7069138" y="4870450"/>
          <p14:tracePt t="115551" x="6992938" y="4870450"/>
          <p14:tracePt t="115558" x="6862763" y="4843463"/>
          <p14:tracePt t="115568" x="6746875" y="4816475"/>
          <p14:tracePt t="115574" x="6581775" y="4816475"/>
          <p14:tracePt t="115583" x="6383338" y="4816475"/>
          <p14:tracePt t="115590" x="6205538" y="4816475"/>
          <p14:tracePt t="115598" x="6007100" y="4816475"/>
          <p14:tracePt t="115608" x="5856288" y="4816475"/>
          <p14:tracePt t="115618" x="5732463" y="4816475"/>
          <p14:tracePt t="115623" x="5602288" y="4816475"/>
          <p14:tracePt t="115630" x="5527675" y="4816475"/>
          <p14:tracePt t="115638" x="5451475" y="4816475"/>
          <p14:tracePt t="115647" x="5383213" y="4816475"/>
          <p14:tracePt t="115655" x="5287963" y="4816475"/>
          <p14:tracePt t="115663" x="5211763" y="4816475"/>
          <p14:tracePt t="115670" x="5157788" y="4816475"/>
          <p14:tracePt t="115679" x="5116513" y="4816475"/>
          <p14:tracePt t="115688" x="5075238" y="4816475"/>
          <p14:tracePt t="115695" x="5048250" y="4816475"/>
          <p14:tracePt t="115703" x="5006975" y="4816475"/>
          <p14:tracePt t="115714" x="4959350" y="4789488"/>
          <p14:tracePt t="115724" x="4932363" y="4789488"/>
          <p14:tracePt t="115729" x="4891088" y="4781550"/>
          <p14:tracePt t="115735" x="4814888" y="4768850"/>
          <p14:tracePt t="115743" x="4760913" y="4768850"/>
          <p14:tracePt t="115750" x="4711700" y="4760913"/>
          <p14:tracePt t="115758" x="4657725" y="4748213"/>
          <p14:tracePt t="115767" x="4581525" y="4733925"/>
          <p14:tracePt t="115777" x="4541838" y="4733925"/>
          <p14:tracePt t="115783" x="4465638" y="4733925"/>
          <p14:tracePt t="115791" x="4411663" y="4733925"/>
          <p14:tracePt t="115799" x="4335463" y="4706938"/>
          <p14:tracePt t="115808" x="4294188" y="4706938"/>
          <p14:tracePt t="115820" x="4232275" y="4692650"/>
          <p14:tracePt t="115824" x="4178300" y="4686300"/>
          <p14:tracePt t="115834" x="4102100" y="4686300"/>
          <p14:tracePt t="115840" x="4006850" y="4659313"/>
          <p14:tracePt t="115847" x="3897313" y="4645025"/>
          <p14:tracePt t="115858" x="3781425" y="4630738"/>
          <p14:tracePt t="115866" x="3705225" y="4630738"/>
          <p14:tracePt t="115871" x="3663950" y="4630738"/>
          <p14:tracePt t="115880" x="3595688" y="4618038"/>
          <p14:tracePt t="115888" x="3541713" y="4618038"/>
          <p14:tracePt t="115897" x="3479800" y="4603750"/>
          <p14:tracePt t="115903" x="3403600" y="4591050"/>
          <p14:tracePt t="115911" x="3343275" y="4583113"/>
          <p14:tracePt t="115917" x="3267075" y="4570413"/>
          <p14:tracePt t="115926" x="3192463" y="4556125"/>
          <p14:tracePt t="115935" x="3095625" y="4541838"/>
          <p14:tracePt t="115942" x="3000375" y="4514850"/>
          <p14:tracePt t="115950" x="2938463" y="4500563"/>
          <p14:tracePt t="115958" x="2882900" y="4487863"/>
          <p14:tracePt t="115966" x="2835275" y="4467225"/>
          <p14:tracePt t="115973" x="2760663" y="4452938"/>
          <p14:tracePt t="115982" x="2678113" y="4425950"/>
          <p14:tracePt t="115990" x="2603500" y="4405313"/>
          <p14:tracePt t="115998" x="2541588" y="4391025"/>
          <p14:tracePt t="116006" x="2465388" y="4391025"/>
          <p14:tracePt t="116014" x="2424113" y="4378325"/>
          <p14:tracePt t="116022" x="2363788" y="4364038"/>
          <p14:tracePt t="116030" x="2335213" y="4364038"/>
          <p14:tracePt t="116037" x="2293938" y="4357688"/>
          <p14:tracePt t="116054" x="2254250" y="4357688"/>
          <p14:tracePt t="116055" x="2212975" y="4337050"/>
          <p14:tracePt t="116063" x="2192338" y="4337050"/>
          <p14:tracePt t="116071" x="2171700" y="4337050"/>
          <p14:tracePt t="116080" x="2157413" y="4337050"/>
          <p14:tracePt t="116087" x="2136775" y="4337050"/>
          <p14:tracePt t="116095" x="2109788" y="4337050"/>
          <p14:tracePt t="116103" x="2095500" y="4337050"/>
          <p14:tracePt t="116110" x="2054225" y="4337050"/>
          <p14:tracePt t="116119" x="2000250" y="4337050"/>
          <p14:tracePt t="116126" x="1938338" y="4337050"/>
          <p14:tracePt t="116135" x="1897063" y="4337050"/>
          <p14:tracePt t="116142" x="1870075" y="4337050"/>
          <p14:tracePt t="116149" x="1849438" y="4337050"/>
          <p14:tracePt t="116158" x="1814513" y="4337050"/>
          <p14:tracePt t="116167" x="1793875" y="4322763"/>
          <p14:tracePt t="116174" x="1773238" y="4322763"/>
          <p14:tracePt t="116182" x="1754188" y="4316413"/>
          <p14:tracePt t="116190" x="1739900" y="4316413"/>
          <p14:tracePt t="116199" x="1733550" y="4316413"/>
          <p14:tracePt t="116205" x="1712913" y="4316413"/>
          <p14:tracePt t="116214" x="1684338" y="4310063"/>
          <p14:tracePt t="116223" x="1657350" y="4310063"/>
          <p14:tracePt t="116231" x="1616075" y="4295775"/>
          <p14:tracePt t="116239" x="1574800" y="4295775"/>
          <p14:tracePt t="116246" x="1554163" y="4295775"/>
          <p14:tracePt t="116255" x="1533525" y="4295775"/>
          <p14:tracePt t="116261" x="1520825" y="4295775"/>
          <p14:tracePt t="116271" x="1514475" y="4295775"/>
          <p14:tracePt t="116319" x="1506538" y="4289425"/>
          <p14:tracePt t="116352" x="1500188" y="4289425"/>
          <p14:tracePt t="116418" x="1485900" y="4289425"/>
          <p14:tracePt t="116430" x="1479550" y="4281488"/>
          <p14:tracePt t="116436" x="1465263" y="4281488"/>
          <p14:tracePt t="116441" x="1444625" y="4268788"/>
          <p14:tracePt t="116447" x="1417638" y="4260850"/>
          <p14:tracePt t="116456" x="1411288" y="4260850"/>
          <p14:tracePt t="116463" x="1390650" y="4254500"/>
          <p14:tracePt t="116471" x="1370013" y="4240213"/>
          <p14:tracePt t="116480" x="1355725" y="4240213"/>
          <p14:tracePt t="117529" x="1363663" y="4240213"/>
          <p14:tracePt t="117543" x="1376363" y="4240213"/>
          <p14:tracePt t="117559" x="1390650" y="4240213"/>
          <p14:tracePt t="117567" x="1397000" y="4240213"/>
          <p14:tracePt t="117574" x="1397000" y="4233863"/>
          <p14:tracePt t="117583" x="1411288" y="4227513"/>
          <p14:tracePt t="117592" x="1417638" y="4227513"/>
          <p14:tracePt t="117604" x="1423988" y="4227513"/>
          <p14:tracePt t="117623" x="1438275" y="4227513"/>
          <p14:tracePt t="117638" x="1444625" y="4227513"/>
          <p14:tracePt t="118975" x="1431925" y="4227513"/>
          <p14:tracePt t="127063" x="1423988" y="4227513"/>
          <p14:tracePt t="127071" x="1411288" y="4233863"/>
          <p14:tracePt t="127079" x="1390650" y="4254500"/>
          <p14:tracePt t="127088" x="1390650" y="4281488"/>
          <p14:tracePt t="127095" x="1384300" y="4302125"/>
          <p14:tracePt t="127104" x="1370013" y="4322763"/>
          <p14:tracePt t="127120" x="1370013" y="4337050"/>
          <p14:tracePt t="127129" x="1370013" y="4357688"/>
          <p14:tracePt t="127137" x="1363663" y="4364038"/>
          <p14:tracePt t="127144" x="1363663" y="4370388"/>
          <p14:tracePt t="127162" x="1363663" y="4391025"/>
          <p14:tracePt t="127208" x="1363663" y="4398963"/>
          <p14:tracePt t="127216" x="1363663" y="4411663"/>
          <p14:tracePt t="127224" x="1363663" y="4432300"/>
          <p14:tracePt t="127231" x="1363663" y="4446588"/>
          <p14:tracePt t="127247" x="1363663" y="4467225"/>
          <p14:tracePt t="127256" x="1363663" y="4487863"/>
          <p14:tracePt t="127272" x="1363663" y="4500563"/>
          <p14:tracePt t="127280" x="1363663" y="4508500"/>
          <p14:tracePt t="127287" x="1363663" y="4514850"/>
          <p14:tracePt t="127295" x="1363663" y="4535488"/>
          <p14:tracePt t="127303" x="1363663" y="4541838"/>
          <p14:tracePt t="127312" x="1363663" y="4549775"/>
          <p14:tracePt t="127319" x="1376363" y="4570413"/>
          <p14:tracePt t="127328" x="1384300" y="4583113"/>
          <p14:tracePt t="127336" x="1390650" y="4618038"/>
          <p14:tracePt t="127344" x="1403350" y="4624388"/>
          <p14:tracePt t="127352" x="1411288" y="4630738"/>
          <p14:tracePt t="127359" x="1411288" y="4638675"/>
          <p14:tracePt t="127368" x="1417638" y="4645025"/>
          <p14:tracePt t="127375" x="1423988" y="4665663"/>
          <p14:tracePt t="127392" x="1431925" y="4672013"/>
          <p14:tracePt t="127400" x="1438275" y="4679950"/>
          <p14:tracePt t="127407" x="1452563" y="4686300"/>
          <p14:tracePt t="127417" x="1452563" y="4692650"/>
          <p14:tracePt t="127425" x="1458913" y="4713288"/>
          <p14:tracePt t="127432" x="1479550" y="4754563"/>
          <p14:tracePt t="127441" x="1479550" y="4760913"/>
          <p14:tracePt t="127449" x="1500188" y="4781550"/>
          <p14:tracePt t="127456" x="1500188" y="4802188"/>
          <p14:tracePt t="127464" x="1506538" y="4810125"/>
          <p14:tracePt t="127471" x="1514475" y="4822825"/>
          <p14:tracePt t="127480" x="1514475" y="4830763"/>
          <p14:tracePt t="127487" x="1514475" y="4851400"/>
          <p14:tracePt t="127497" x="1514475" y="4857750"/>
          <p14:tracePt t="127504" x="1520825" y="4864100"/>
          <p14:tracePt t="127535" x="1520825" y="4878388"/>
          <p14:tracePt t="127656" x="1506538" y="4878388"/>
          <p14:tracePt t="127663" x="1493838" y="4891088"/>
          <p14:tracePt t="127680" x="1485900" y="4899025"/>
          <p14:tracePt t="127703" x="1479550" y="4899025"/>
          <p14:tracePt t="127711" x="1473200" y="4899025"/>
          <p14:tracePt t="127719" x="1458913" y="4899025"/>
          <p14:tracePt t="127736" x="1438275" y="4905375"/>
          <p14:tracePt t="127753" x="1431925" y="4911725"/>
          <p14:tracePt t="127799" x="1431925" y="4919663"/>
          <p14:tracePt t="127887" x="1431925" y="4926013"/>
          <p14:tracePt t="127896" x="1431925" y="4940300"/>
          <p14:tracePt t="127927" x="1431925" y="4946650"/>
          <p14:tracePt t="127976" x="1431925" y="4953000"/>
          <p14:tracePt t="128399" x="1431925" y="4967288"/>
          <p14:tracePt t="128412" x="1431925" y="4987925"/>
          <p14:tracePt t="128426" x="1431925" y="5008563"/>
          <p14:tracePt t="128448" x="1431925" y="5021263"/>
          <p14:tracePt t="128482" x="1431925" y="5029200"/>
          <p14:tracePt t="141506" x="1444625" y="5029200"/>
          <p14:tracePt t="141510" x="1609725" y="5008563"/>
          <p14:tracePt t="141515" x="1773238" y="4967288"/>
          <p14:tracePt t="141522" x="1890713" y="4940300"/>
          <p14:tracePt t="141529" x="1965325" y="4926013"/>
          <p14:tracePt t="141538" x="2041525" y="4911725"/>
          <p14:tracePt t="141546" x="2103438" y="4884738"/>
          <p14:tracePt t="141554" x="2178050" y="4870450"/>
          <p14:tracePt t="141562" x="2260600" y="4857750"/>
          <p14:tracePt t="141569" x="2287588" y="4851400"/>
          <p14:tracePt t="141577" x="2314575" y="4851400"/>
          <p14:tracePt t="141594" x="2335213" y="4843463"/>
          <p14:tracePt t="141610" x="2363788" y="4843463"/>
          <p14:tracePt t="141621" x="2370138" y="4837113"/>
          <p14:tracePt t="141626" x="2376488" y="4837113"/>
          <p14:tracePt t="141634" x="2390775" y="4837113"/>
          <p14:tracePt t="141642" x="2411413" y="4822825"/>
          <p14:tracePt t="141650" x="2452688" y="4822825"/>
          <p14:tracePt t="141657" x="2493963" y="4830763"/>
          <p14:tracePt t="141666" x="2574925" y="4857750"/>
          <p14:tracePt t="141673" x="2651125" y="4878388"/>
          <p14:tracePt t="141682" x="2733675" y="4905375"/>
          <p14:tracePt t="141689" x="2814638" y="4946650"/>
          <p14:tracePt t="141698" x="2924175" y="4987925"/>
          <p14:tracePt t="141705" x="3006725" y="5014913"/>
          <p14:tracePt t="141713" x="3048000" y="5029200"/>
          <p14:tracePt t="141721" x="3130550" y="5056188"/>
          <p14:tracePt t="141729" x="3171825" y="5056188"/>
          <p14:tracePt t="141737" x="3213100" y="5062538"/>
          <p14:tracePt t="141746" x="3225800" y="5062538"/>
          <p14:tracePt t="141754" x="3246438" y="5062538"/>
          <p14:tracePt t="141761" x="3252788" y="5062538"/>
          <p14:tracePt t="141770" x="3281363" y="5062538"/>
          <p14:tracePt t="141777" x="3294063" y="5062538"/>
          <p14:tracePt t="141786" x="3343275" y="5076825"/>
          <p14:tracePt t="141794" x="3382963" y="5083175"/>
          <p14:tracePt t="141802" x="3479800" y="5111750"/>
          <p14:tracePt t="141810" x="3575050" y="5124450"/>
          <p14:tracePt t="141818" x="3651250" y="5138738"/>
          <p14:tracePt t="141829" x="3760788" y="5165725"/>
          <p14:tracePt t="141834" x="3890963" y="5180013"/>
          <p14:tracePt t="141842" x="4006850" y="5192713"/>
          <p14:tracePt t="141850" x="4083050" y="5207000"/>
          <p14:tracePt t="141857" x="4137025" y="5207000"/>
          <p14:tracePt t="141866" x="4211638" y="5221288"/>
          <p14:tracePt t="141873" x="4246563" y="5221288"/>
          <p14:tracePt t="141882" x="4273550" y="5221288"/>
          <p14:tracePt t="141899" x="4287838" y="5221288"/>
          <p14:tracePt t="141907" x="4308475" y="5227638"/>
          <p14:tracePt t="141922" x="4329113" y="5227638"/>
          <p14:tracePt t="141929" x="4335463" y="5227638"/>
          <p14:tracePt t="141941" x="4349750" y="5227638"/>
          <p14:tracePt t="141949" x="4370388" y="5227638"/>
          <p14:tracePt t="141954" x="4383088" y="5227638"/>
          <p14:tracePt t="141962" x="4418013" y="5227638"/>
          <p14:tracePt t="141970" x="4445000" y="5227638"/>
          <p14:tracePt t="141978" x="4486275" y="5227638"/>
          <p14:tracePt t="141986" x="4500563" y="5227638"/>
          <p14:tracePt t="141995" x="4513263" y="5227638"/>
          <p14:tracePt t="142011" x="4521200" y="5227638"/>
          <p14:tracePt t="142180" x="4479925" y="5233988"/>
          <p14:tracePt t="142187" x="4432300" y="5240338"/>
          <p14:tracePt t="142194" x="4391025" y="5254625"/>
          <p14:tracePt t="142203" x="4376738" y="5254625"/>
          <p14:tracePt t="142211" x="4341813" y="5260975"/>
          <p14:tracePt t="142226" x="4335463" y="5260975"/>
          <p14:tracePt t="142248" x="4329113" y="5260975"/>
          <p14:tracePt t="142506" x="4294188" y="5260975"/>
          <p14:tracePt t="142513" x="4273550" y="5275263"/>
          <p14:tracePt t="142521" x="4252913" y="5281613"/>
          <p14:tracePt t="142529" x="4246563" y="5281613"/>
          <p14:tracePt t="142544" x="4240213" y="5281613"/>
          <p14:tracePt t="142555" x="4232275" y="5289550"/>
          <p14:tracePt t="142564" x="4225925" y="5289550"/>
          <p14:tracePt t="142593" x="4205288" y="5289550"/>
          <p14:tracePt t="142601" x="4192588" y="5289550"/>
          <p14:tracePt t="142618" x="4171950" y="5302250"/>
          <p14:tracePt t="142626" x="4151313" y="5302250"/>
          <p14:tracePt t="142661" x="4143375" y="5302250"/>
          <p14:tracePt t="142669" x="4137025" y="5302250"/>
          <p14:tracePt t="142676" x="4130675" y="5302250"/>
          <p14:tracePt t="142689" x="4110038" y="5316538"/>
          <p14:tracePt t="142697" x="4095750" y="5316538"/>
          <p14:tracePt t="142705" x="4089400" y="5316538"/>
          <p14:tracePt t="142714" x="4062413" y="5316538"/>
          <p14:tracePt t="142722" x="4027488" y="5330825"/>
          <p14:tracePt t="142729" x="4000500" y="5337175"/>
          <p14:tracePt t="142737" x="3986213" y="5337175"/>
          <p14:tracePt t="142745" x="3965575" y="5337175"/>
          <p14:tracePt t="142753" x="3944938" y="5337175"/>
          <p14:tracePt t="142761" x="3938588" y="5343525"/>
          <p14:tracePt t="142770" x="3924300" y="5343525"/>
          <p14:tracePt t="142785" x="3903663" y="5357813"/>
          <p14:tracePt t="142793" x="3897313" y="5357813"/>
          <p14:tracePt t="142802" x="3890963" y="5357813"/>
          <p14:tracePt t="142811" x="3883025" y="5357813"/>
          <p14:tracePt t="142817" x="3876675" y="5357813"/>
          <p14:tracePt t="142873" x="3862388" y="5357813"/>
          <p14:tracePt t="142913" x="3856038" y="5357813"/>
          <p14:tracePt t="142921" x="3849688" y="5357813"/>
          <p14:tracePt t="142930" x="3841750" y="5357813"/>
          <p14:tracePt t="142960" x="3835400" y="5364163"/>
          <p14:tracePt t="142979" x="3829050" y="5364163"/>
          <p14:tracePt t="143003" x="3822700" y="5364163"/>
          <p14:tracePt t="143010" x="3794125" y="5351463"/>
          <p14:tracePt t="143018" x="3773488" y="5351463"/>
          <p14:tracePt t="143026" x="3752850" y="5343525"/>
          <p14:tracePt t="143034" x="3740150" y="5330825"/>
          <p14:tracePt t="143050" x="3719513" y="5330825"/>
          <p14:tracePt t="143114" x="3713163" y="5330825"/>
          <p14:tracePt t="143149" x="3705225" y="5330825"/>
          <p14:tracePt t="143160" x="3698875" y="5330825"/>
          <p14:tracePt t="143180" x="3692525" y="5330825"/>
          <p14:tracePt t="143186" x="3678238" y="5330825"/>
          <p14:tracePt t="143593" x="3671888" y="5330825"/>
          <p14:tracePt t="143657" x="3663950" y="5330825"/>
          <p14:tracePt t="143786" x="3692525" y="5330825"/>
          <p14:tracePt t="143793" x="3767138" y="5310188"/>
          <p14:tracePt t="143801" x="3808413" y="5295900"/>
          <p14:tracePt t="143810" x="3883025" y="5281613"/>
          <p14:tracePt t="143818" x="3944938" y="5275263"/>
          <p14:tracePt t="143827" x="4006850" y="5248275"/>
          <p14:tracePt t="143834" x="4048125" y="5248275"/>
          <p14:tracePt t="143841" x="4089400" y="5240338"/>
          <p14:tracePt t="143851" x="4122738" y="5227638"/>
          <p14:tracePt t="143859" x="4151313" y="5227638"/>
          <p14:tracePt t="143867" x="4178300" y="5221288"/>
          <p14:tracePt t="143873" x="4184650" y="5221288"/>
          <p14:tracePt t="143883" x="4192588" y="5221288"/>
          <p14:tracePt t="143889" x="4205288" y="5221288"/>
          <p14:tracePt t="143906" x="4219575" y="5207000"/>
          <p14:tracePt t="143914" x="4225925" y="5207000"/>
          <p14:tracePt t="143922" x="4232275" y="5207000"/>
          <p14:tracePt t="143938" x="4246563" y="5207000"/>
          <p14:tracePt t="143956" x="4267200" y="5207000"/>
          <p14:tracePt t="143963" x="4273550" y="5200650"/>
          <p14:tracePt t="143971" x="4294188" y="5200650"/>
          <p14:tracePt t="143987" x="4308475" y="5192713"/>
          <p14:tracePt t="143993" x="4322763" y="5192713"/>
          <p14:tracePt t="144010" x="4329113" y="5192713"/>
          <p14:tracePt t="144018" x="4335463" y="5192713"/>
          <p14:tracePt t="144036" x="4341813" y="5192713"/>
          <p14:tracePt t="144046" x="4349750" y="5192713"/>
          <p14:tracePt t="144060" x="4383088" y="5192713"/>
          <p14:tracePt t="144066" x="4391025" y="5192713"/>
          <p14:tracePt t="144073" x="4418013" y="5192713"/>
          <p14:tracePt t="144082" x="4438650" y="5192713"/>
          <p14:tracePt t="144090" x="4479925" y="5192713"/>
          <p14:tracePt t="144099" x="4492625" y="5207000"/>
          <p14:tracePt t="144109" x="4513263" y="5213350"/>
          <p14:tracePt t="144116" x="4533900" y="5213350"/>
          <p14:tracePt t="144123" x="4541838" y="5213350"/>
          <p14:tracePt t="144130" x="4554538" y="5221288"/>
          <p14:tracePt t="144138" x="4568825" y="5233988"/>
          <p14:tracePt t="144146" x="4581525" y="5240338"/>
          <p14:tracePt t="144154" x="4589463" y="5240338"/>
          <p14:tracePt t="144161" x="4610100" y="5248275"/>
          <p14:tracePt t="144169" x="4622800" y="5254625"/>
          <p14:tracePt t="144177" x="4637088" y="5268913"/>
          <p14:tracePt t="144185" x="4643438" y="5275263"/>
          <p14:tracePt t="144341" x="4657725" y="5281613"/>
          <p14:tracePt t="144388" x="4678363" y="5281613"/>
          <p14:tracePt t="144402" x="4692650" y="5281613"/>
          <p14:tracePt t="144418" x="4711700" y="5281613"/>
          <p14:tracePt t="144430" x="4719638" y="5281613"/>
          <p14:tracePt t="144436" x="4725988" y="5281613"/>
          <p14:tracePt t="144459" x="4732338" y="5281613"/>
          <p14:tracePt t="145081" x="4732338" y="5268913"/>
          <p14:tracePt t="156773" x="0" y="0"/>
        </p14:tracePtLst>
      </p14:laserTraceLst>
    </p:ext>
  </p:extLs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EBCFBCF-2E95-43C3-B029-97E82E24276F}"/>
              </a:ext>
            </a:extLst>
          </p:cNvPr>
          <p:cNvSpPr/>
          <p:nvPr/>
        </p:nvSpPr>
        <p:spPr bwMode="auto">
          <a:xfrm>
            <a:off x="0" y="-1"/>
            <a:ext cx="12192000" cy="208597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0D1036E9-27D4-4F2D-9368-DEDCEA1A550F}"/>
              </a:ext>
            </a:extLst>
          </p:cNvPr>
          <p:cNvSpPr>
            <a:spLocks noGrp="1"/>
          </p:cNvSpPr>
          <p:nvPr>
            <p:ph type="title"/>
          </p:nvPr>
        </p:nvSpPr>
        <p:spPr/>
        <p:txBody>
          <a:bodyPr/>
          <a:lstStyle/>
          <a:p>
            <a:r>
              <a:rPr lang="en-US"/>
              <a:t>Pervasive</a:t>
            </a:r>
          </a:p>
        </p:txBody>
      </p:sp>
      <p:sp>
        <p:nvSpPr>
          <p:cNvPr id="24" name="Rectangle 23">
            <a:extLst>
              <a:ext uri="{FF2B5EF4-FFF2-40B4-BE49-F238E27FC236}">
                <a16:creationId xmlns:a16="http://schemas.microsoft.com/office/drawing/2014/main" id="{E55F32F9-6F6E-45CD-B43E-F0AE2CC6CBDD}"/>
              </a:ext>
            </a:extLst>
          </p:cNvPr>
          <p:cNvSpPr/>
          <p:nvPr/>
        </p:nvSpPr>
        <p:spPr bwMode="auto">
          <a:xfrm>
            <a:off x="588262" y="1485900"/>
            <a:ext cx="4972502" cy="4810126"/>
          </a:xfrm>
          <a:prstGeom prst="rect">
            <a:avLst/>
          </a:prstGeom>
          <a:solidFill>
            <a:schemeClr val="bg1"/>
          </a:solidFill>
          <a:ln w="3175">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5" name="Rectangle 24">
            <a:extLst>
              <a:ext uri="{FF2B5EF4-FFF2-40B4-BE49-F238E27FC236}">
                <a16:creationId xmlns:a16="http://schemas.microsoft.com/office/drawing/2014/main" id="{DB88F6C2-ED90-4CA8-81A3-B7ED2C7BBC5E}"/>
              </a:ext>
            </a:extLst>
          </p:cNvPr>
          <p:cNvSpPr/>
          <p:nvPr/>
        </p:nvSpPr>
        <p:spPr bwMode="auto">
          <a:xfrm>
            <a:off x="5813506" y="1485900"/>
            <a:ext cx="5790232" cy="4810126"/>
          </a:xfrm>
          <a:prstGeom prst="rect">
            <a:avLst/>
          </a:prstGeom>
          <a:solidFill>
            <a:schemeClr val="bg1"/>
          </a:solidFill>
          <a:ln w="3175">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6" name="Rectangle 11">
            <a:extLst>
              <a:ext uri="{FF2B5EF4-FFF2-40B4-BE49-F238E27FC236}">
                <a16:creationId xmlns:a16="http://schemas.microsoft.com/office/drawing/2014/main" id="{1CC3B894-1CFD-4529-A569-C849FFC64317}"/>
              </a:ext>
            </a:extLst>
          </p:cNvPr>
          <p:cNvSpPr/>
          <p:nvPr/>
        </p:nvSpPr>
        <p:spPr bwMode="auto">
          <a:xfrm>
            <a:off x="588262" y="6086474"/>
            <a:ext cx="4972502" cy="209551"/>
          </a:xfrm>
          <a:custGeom>
            <a:avLst/>
            <a:gdLst>
              <a:gd name="connsiteX0" fmla="*/ 0 w 5431793"/>
              <a:gd name="connsiteY0" fmla="*/ 0 h 4733926"/>
              <a:gd name="connsiteX1" fmla="*/ 5431793 w 5431793"/>
              <a:gd name="connsiteY1" fmla="*/ 0 h 4733926"/>
              <a:gd name="connsiteX2" fmla="*/ 5431793 w 5431793"/>
              <a:gd name="connsiteY2" fmla="*/ 4733926 h 4733926"/>
              <a:gd name="connsiteX3" fmla="*/ 0 w 5431793"/>
              <a:gd name="connsiteY3" fmla="*/ 4733926 h 4733926"/>
              <a:gd name="connsiteX4" fmla="*/ 0 w 5431793"/>
              <a:gd name="connsiteY4" fmla="*/ 0 h 4733926"/>
              <a:gd name="connsiteX0" fmla="*/ 5431793 w 5523233"/>
              <a:gd name="connsiteY0" fmla="*/ 0 h 4733926"/>
              <a:gd name="connsiteX1" fmla="*/ 5431793 w 5523233"/>
              <a:gd name="connsiteY1" fmla="*/ 4733926 h 4733926"/>
              <a:gd name="connsiteX2" fmla="*/ 0 w 5523233"/>
              <a:gd name="connsiteY2" fmla="*/ 4733926 h 4733926"/>
              <a:gd name="connsiteX3" fmla="*/ 0 w 5523233"/>
              <a:gd name="connsiteY3" fmla="*/ 0 h 4733926"/>
              <a:gd name="connsiteX4" fmla="*/ 5523233 w 5523233"/>
              <a:gd name="connsiteY4" fmla="*/ 91440 h 4733926"/>
              <a:gd name="connsiteX0" fmla="*/ 5431793 w 5431793"/>
              <a:gd name="connsiteY0" fmla="*/ 0 h 4733926"/>
              <a:gd name="connsiteX1" fmla="*/ 5431793 w 5431793"/>
              <a:gd name="connsiteY1" fmla="*/ 4733926 h 4733926"/>
              <a:gd name="connsiteX2" fmla="*/ 0 w 5431793"/>
              <a:gd name="connsiteY2" fmla="*/ 4733926 h 4733926"/>
              <a:gd name="connsiteX3" fmla="*/ 0 w 5431793"/>
              <a:gd name="connsiteY3" fmla="*/ 0 h 4733926"/>
            </a:gdLst>
            <a:ahLst/>
            <a:cxnLst>
              <a:cxn ang="0">
                <a:pos x="connsiteX0" y="connsiteY0"/>
              </a:cxn>
              <a:cxn ang="0">
                <a:pos x="connsiteX1" y="connsiteY1"/>
              </a:cxn>
              <a:cxn ang="0">
                <a:pos x="connsiteX2" y="connsiteY2"/>
              </a:cxn>
              <a:cxn ang="0">
                <a:pos x="connsiteX3" y="connsiteY3"/>
              </a:cxn>
            </a:cxnLst>
            <a:rect l="l" t="t" r="r" b="b"/>
            <a:pathLst>
              <a:path w="5431793" h="4733926">
                <a:moveTo>
                  <a:pt x="5431793" y="0"/>
                </a:moveTo>
                <a:lnTo>
                  <a:pt x="5431793" y="4733926"/>
                </a:lnTo>
                <a:lnTo>
                  <a:pt x="0" y="4733926"/>
                </a:lnTo>
                <a:lnTo>
                  <a:pt x="0" y="0"/>
                </a:lnTo>
              </a:path>
            </a:pathLst>
          </a:custGeom>
          <a:noFill/>
          <a:ln w="19050">
            <a:solidFill>
              <a:schemeClr val="tx2">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7" name="Rectangle 11">
            <a:extLst>
              <a:ext uri="{FF2B5EF4-FFF2-40B4-BE49-F238E27FC236}">
                <a16:creationId xmlns:a16="http://schemas.microsoft.com/office/drawing/2014/main" id="{5CDAD13A-7C0E-4AB4-9282-B2540474D5B5}"/>
              </a:ext>
            </a:extLst>
          </p:cNvPr>
          <p:cNvSpPr/>
          <p:nvPr/>
        </p:nvSpPr>
        <p:spPr bwMode="auto">
          <a:xfrm>
            <a:off x="5813506" y="6086474"/>
            <a:ext cx="5790232" cy="209551"/>
          </a:xfrm>
          <a:custGeom>
            <a:avLst/>
            <a:gdLst>
              <a:gd name="connsiteX0" fmla="*/ 0 w 5431793"/>
              <a:gd name="connsiteY0" fmla="*/ 0 h 4733926"/>
              <a:gd name="connsiteX1" fmla="*/ 5431793 w 5431793"/>
              <a:gd name="connsiteY1" fmla="*/ 0 h 4733926"/>
              <a:gd name="connsiteX2" fmla="*/ 5431793 w 5431793"/>
              <a:gd name="connsiteY2" fmla="*/ 4733926 h 4733926"/>
              <a:gd name="connsiteX3" fmla="*/ 0 w 5431793"/>
              <a:gd name="connsiteY3" fmla="*/ 4733926 h 4733926"/>
              <a:gd name="connsiteX4" fmla="*/ 0 w 5431793"/>
              <a:gd name="connsiteY4" fmla="*/ 0 h 4733926"/>
              <a:gd name="connsiteX0" fmla="*/ 5431793 w 5523233"/>
              <a:gd name="connsiteY0" fmla="*/ 0 h 4733926"/>
              <a:gd name="connsiteX1" fmla="*/ 5431793 w 5523233"/>
              <a:gd name="connsiteY1" fmla="*/ 4733926 h 4733926"/>
              <a:gd name="connsiteX2" fmla="*/ 0 w 5523233"/>
              <a:gd name="connsiteY2" fmla="*/ 4733926 h 4733926"/>
              <a:gd name="connsiteX3" fmla="*/ 0 w 5523233"/>
              <a:gd name="connsiteY3" fmla="*/ 0 h 4733926"/>
              <a:gd name="connsiteX4" fmla="*/ 5523233 w 5523233"/>
              <a:gd name="connsiteY4" fmla="*/ 91440 h 4733926"/>
              <a:gd name="connsiteX0" fmla="*/ 5431793 w 5431793"/>
              <a:gd name="connsiteY0" fmla="*/ 0 h 4733926"/>
              <a:gd name="connsiteX1" fmla="*/ 5431793 w 5431793"/>
              <a:gd name="connsiteY1" fmla="*/ 4733926 h 4733926"/>
              <a:gd name="connsiteX2" fmla="*/ 0 w 5431793"/>
              <a:gd name="connsiteY2" fmla="*/ 4733926 h 4733926"/>
              <a:gd name="connsiteX3" fmla="*/ 0 w 5431793"/>
              <a:gd name="connsiteY3" fmla="*/ 0 h 4733926"/>
            </a:gdLst>
            <a:ahLst/>
            <a:cxnLst>
              <a:cxn ang="0">
                <a:pos x="connsiteX0" y="connsiteY0"/>
              </a:cxn>
              <a:cxn ang="0">
                <a:pos x="connsiteX1" y="connsiteY1"/>
              </a:cxn>
              <a:cxn ang="0">
                <a:pos x="connsiteX2" y="connsiteY2"/>
              </a:cxn>
              <a:cxn ang="0">
                <a:pos x="connsiteX3" y="connsiteY3"/>
              </a:cxn>
            </a:cxnLst>
            <a:rect l="l" t="t" r="r" b="b"/>
            <a:pathLst>
              <a:path w="5431793" h="4733926">
                <a:moveTo>
                  <a:pt x="5431793" y="0"/>
                </a:moveTo>
                <a:lnTo>
                  <a:pt x="5431793" y="4733926"/>
                </a:lnTo>
                <a:lnTo>
                  <a:pt x="0" y="4733926"/>
                </a:lnTo>
                <a:lnTo>
                  <a:pt x="0" y="0"/>
                </a:lnTo>
              </a:path>
            </a:pathLst>
          </a:custGeom>
          <a:noFill/>
          <a:ln w="19050">
            <a:solidFill>
              <a:schemeClr val="tx2">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28" name="Group 27">
            <a:extLst>
              <a:ext uri="{FF2B5EF4-FFF2-40B4-BE49-F238E27FC236}">
                <a16:creationId xmlns:a16="http://schemas.microsoft.com/office/drawing/2014/main" id="{701B3A85-9D44-45BD-92B9-793ED1E47614}"/>
              </a:ext>
            </a:extLst>
          </p:cNvPr>
          <p:cNvGrpSpPr/>
          <p:nvPr/>
        </p:nvGrpSpPr>
        <p:grpSpPr>
          <a:xfrm>
            <a:off x="778126" y="1643761"/>
            <a:ext cx="740664" cy="740664"/>
            <a:chOff x="710498" y="1578719"/>
            <a:chExt cx="763402" cy="763686"/>
          </a:xfrm>
        </p:grpSpPr>
        <p:sp>
          <p:nvSpPr>
            <p:cNvPr id="29" name="Oval 28">
              <a:extLst>
                <a:ext uri="{FF2B5EF4-FFF2-40B4-BE49-F238E27FC236}">
                  <a16:creationId xmlns:a16="http://schemas.microsoft.com/office/drawing/2014/main" id="{AB4A8F2A-A9CB-4E2D-BB90-BA00B5108C93}"/>
                </a:ext>
              </a:extLst>
            </p:cNvPr>
            <p:cNvSpPr/>
            <p:nvPr/>
          </p:nvSpPr>
          <p:spPr bwMode="auto">
            <a:xfrm>
              <a:off x="773111" y="1641475"/>
              <a:ext cx="638178" cy="6381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30" name="Graphic 20">
              <a:extLst>
                <a:ext uri="{FF2B5EF4-FFF2-40B4-BE49-F238E27FC236}">
                  <a16:creationId xmlns:a16="http://schemas.microsoft.com/office/drawing/2014/main" id="{7B61C731-3BF1-4FD6-AF5E-FA53DCA79D61}"/>
                </a:ext>
              </a:extLst>
            </p:cNvPr>
            <p:cNvSpPr/>
            <p:nvPr/>
          </p:nvSpPr>
          <p:spPr>
            <a:xfrm>
              <a:off x="710498" y="1578719"/>
              <a:ext cx="763402" cy="763686"/>
            </a:xfrm>
            <a:custGeom>
              <a:avLst/>
              <a:gdLst>
                <a:gd name="connsiteX0" fmla="*/ 900729 w 900728"/>
                <a:gd name="connsiteY0" fmla="*/ 518496 h 901065"/>
                <a:gd name="connsiteX1" fmla="*/ 885265 w 900728"/>
                <a:gd name="connsiteY1" fmla="*/ 452157 h 901065"/>
                <a:gd name="connsiteX2" fmla="*/ 899720 w 900728"/>
                <a:gd name="connsiteY2" fmla="*/ 375957 h 901065"/>
                <a:gd name="connsiteX3" fmla="*/ 864534 w 900728"/>
                <a:gd name="connsiteY3" fmla="*/ 317687 h 901065"/>
                <a:gd name="connsiteX4" fmla="*/ 854785 w 900728"/>
                <a:gd name="connsiteY4" fmla="*/ 240702 h 901065"/>
                <a:gd name="connsiteX5" fmla="*/ 803350 w 900728"/>
                <a:gd name="connsiteY5" fmla="*/ 196215 h 901065"/>
                <a:gd name="connsiteX6" fmla="*/ 770292 w 900728"/>
                <a:gd name="connsiteY6" fmla="*/ 126066 h 901065"/>
                <a:gd name="connsiteX7" fmla="*/ 707539 w 900728"/>
                <a:gd name="connsiteY7" fmla="*/ 99620 h 901065"/>
                <a:gd name="connsiteX8" fmla="*/ 654311 w 900728"/>
                <a:gd name="connsiteY8" fmla="*/ 43143 h 901065"/>
                <a:gd name="connsiteX9" fmla="*/ 586516 w 900728"/>
                <a:gd name="connsiteY9" fmla="*/ 37316 h 901065"/>
                <a:gd name="connsiteX10" fmla="*/ 518496 w 900728"/>
                <a:gd name="connsiteY10" fmla="*/ 0 h 901065"/>
                <a:gd name="connsiteX11" fmla="*/ 452157 w 900728"/>
                <a:gd name="connsiteY11" fmla="*/ 15464 h 901065"/>
                <a:gd name="connsiteX12" fmla="*/ 375957 w 900728"/>
                <a:gd name="connsiteY12" fmla="*/ 1009 h 901065"/>
                <a:gd name="connsiteX13" fmla="*/ 317687 w 900728"/>
                <a:gd name="connsiteY13" fmla="*/ 36195 h 901065"/>
                <a:gd name="connsiteX14" fmla="*/ 240702 w 900728"/>
                <a:gd name="connsiteY14" fmla="*/ 46056 h 901065"/>
                <a:gd name="connsiteX15" fmla="*/ 196215 w 900728"/>
                <a:gd name="connsiteY15" fmla="*/ 97491 h 901065"/>
                <a:gd name="connsiteX16" fmla="*/ 126066 w 900728"/>
                <a:gd name="connsiteY16" fmla="*/ 130661 h 901065"/>
                <a:gd name="connsiteX17" fmla="*/ 99620 w 900728"/>
                <a:gd name="connsiteY17" fmla="*/ 193414 h 901065"/>
                <a:gd name="connsiteX18" fmla="*/ 43143 w 900728"/>
                <a:gd name="connsiteY18" fmla="*/ 246641 h 901065"/>
                <a:gd name="connsiteX19" fmla="*/ 37316 w 900728"/>
                <a:gd name="connsiteY19" fmla="*/ 314437 h 901065"/>
                <a:gd name="connsiteX20" fmla="*/ 0 w 900728"/>
                <a:gd name="connsiteY20" fmla="*/ 382457 h 901065"/>
                <a:gd name="connsiteX21" fmla="*/ 15464 w 900728"/>
                <a:gd name="connsiteY21" fmla="*/ 448796 h 901065"/>
                <a:gd name="connsiteX22" fmla="*/ 1009 w 900728"/>
                <a:gd name="connsiteY22" fmla="*/ 524996 h 901065"/>
                <a:gd name="connsiteX23" fmla="*/ 36195 w 900728"/>
                <a:gd name="connsiteY23" fmla="*/ 583266 h 901065"/>
                <a:gd name="connsiteX24" fmla="*/ 46056 w 900728"/>
                <a:gd name="connsiteY24" fmla="*/ 660251 h 901065"/>
                <a:gd name="connsiteX25" fmla="*/ 97491 w 900728"/>
                <a:gd name="connsiteY25" fmla="*/ 704850 h 901065"/>
                <a:gd name="connsiteX26" fmla="*/ 130549 w 900728"/>
                <a:gd name="connsiteY26" fmla="*/ 774999 h 901065"/>
                <a:gd name="connsiteX27" fmla="*/ 193301 w 900728"/>
                <a:gd name="connsiteY27" fmla="*/ 801445 h 901065"/>
                <a:gd name="connsiteX28" fmla="*/ 246529 w 900728"/>
                <a:gd name="connsiteY28" fmla="*/ 857922 h 901065"/>
                <a:gd name="connsiteX29" fmla="*/ 314325 w 900728"/>
                <a:gd name="connsiteY29" fmla="*/ 863749 h 901065"/>
                <a:gd name="connsiteX30" fmla="*/ 382345 w 900728"/>
                <a:gd name="connsiteY30" fmla="*/ 901065 h 901065"/>
                <a:gd name="connsiteX31" fmla="*/ 448684 w 900728"/>
                <a:gd name="connsiteY31" fmla="*/ 885601 h 901065"/>
                <a:gd name="connsiteX32" fmla="*/ 524884 w 900728"/>
                <a:gd name="connsiteY32" fmla="*/ 900057 h 901065"/>
                <a:gd name="connsiteX33" fmla="*/ 583154 w 900728"/>
                <a:gd name="connsiteY33" fmla="*/ 864870 h 901065"/>
                <a:gd name="connsiteX34" fmla="*/ 660139 w 900728"/>
                <a:gd name="connsiteY34" fmla="*/ 855009 h 901065"/>
                <a:gd name="connsiteX35" fmla="*/ 704738 w 900728"/>
                <a:gd name="connsiteY35" fmla="*/ 803574 h 901065"/>
                <a:gd name="connsiteX36" fmla="*/ 774887 w 900728"/>
                <a:gd name="connsiteY36" fmla="*/ 770517 h 901065"/>
                <a:gd name="connsiteX37" fmla="*/ 801333 w 900728"/>
                <a:gd name="connsiteY37" fmla="*/ 707764 h 901065"/>
                <a:gd name="connsiteX38" fmla="*/ 857810 w 900728"/>
                <a:gd name="connsiteY38" fmla="*/ 654536 h 901065"/>
                <a:gd name="connsiteX39" fmla="*/ 863637 w 900728"/>
                <a:gd name="connsiteY39" fmla="*/ 586740 h 901065"/>
                <a:gd name="connsiteX40" fmla="*/ 900729 w 900728"/>
                <a:gd name="connsiteY40" fmla="*/ 518496 h 901065"/>
                <a:gd name="connsiteX41" fmla="*/ 861284 w 900728"/>
                <a:gd name="connsiteY41" fmla="*/ 583939 h 901065"/>
                <a:gd name="connsiteX42" fmla="*/ 815788 w 900728"/>
                <a:gd name="connsiteY42" fmla="*/ 641873 h 901065"/>
                <a:gd name="connsiteX43" fmla="*/ 799876 w 900728"/>
                <a:gd name="connsiteY43" fmla="*/ 704402 h 901065"/>
                <a:gd name="connsiteX44" fmla="*/ 738692 w 900728"/>
                <a:gd name="connsiteY44" fmla="*/ 745415 h 901065"/>
                <a:gd name="connsiteX45" fmla="*/ 704178 w 900728"/>
                <a:gd name="connsiteY45" fmla="*/ 799988 h 901065"/>
                <a:gd name="connsiteX46" fmla="*/ 633356 w 900728"/>
                <a:gd name="connsiteY46" fmla="*/ 820159 h 901065"/>
                <a:gd name="connsiteX47" fmla="*/ 583714 w 900728"/>
                <a:gd name="connsiteY47" fmla="*/ 861396 h 901065"/>
                <a:gd name="connsiteX48" fmla="*/ 510092 w 900728"/>
                <a:gd name="connsiteY48" fmla="*/ 858595 h 901065"/>
                <a:gd name="connsiteX49" fmla="*/ 450140 w 900728"/>
                <a:gd name="connsiteY49" fmla="*/ 882463 h 901065"/>
                <a:gd name="connsiteX50" fmla="*/ 381000 w 900728"/>
                <a:gd name="connsiteY50" fmla="*/ 857138 h 901065"/>
                <a:gd name="connsiteX51" fmla="*/ 316566 w 900728"/>
                <a:gd name="connsiteY51" fmla="*/ 861284 h 901065"/>
                <a:gd name="connsiteX52" fmla="*/ 258632 w 900728"/>
                <a:gd name="connsiteY52" fmla="*/ 815788 h 901065"/>
                <a:gd name="connsiteX53" fmla="*/ 195991 w 900728"/>
                <a:gd name="connsiteY53" fmla="*/ 799876 h 901065"/>
                <a:gd name="connsiteX54" fmla="*/ 154977 w 900728"/>
                <a:gd name="connsiteY54" fmla="*/ 738692 h 901065"/>
                <a:gd name="connsiteX55" fmla="*/ 100405 w 900728"/>
                <a:gd name="connsiteY55" fmla="*/ 704178 h 901065"/>
                <a:gd name="connsiteX56" fmla="*/ 80234 w 900728"/>
                <a:gd name="connsiteY56" fmla="*/ 633357 h 901065"/>
                <a:gd name="connsiteX57" fmla="*/ 38996 w 900728"/>
                <a:gd name="connsiteY57" fmla="*/ 583714 h 901065"/>
                <a:gd name="connsiteX58" fmla="*/ 41798 w 900728"/>
                <a:gd name="connsiteY58" fmla="*/ 510092 h 901065"/>
                <a:gd name="connsiteX59" fmla="*/ 17929 w 900728"/>
                <a:gd name="connsiteY59" fmla="*/ 450140 h 901065"/>
                <a:gd name="connsiteX60" fmla="*/ 43255 w 900728"/>
                <a:gd name="connsiteY60" fmla="*/ 381000 h 901065"/>
                <a:gd name="connsiteX61" fmla="*/ 39109 w 900728"/>
                <a:gd name="connsiteY61" fmla="*/ 316566 h 901065"/>
                <a:gd name="connsiteX62" fmla="*/ 84604 w 900728"/>
                <a:gd name="connsiteY62" fmla="*/ 258632 h 901065"/>
                <a:gd name="connsiteX63" fmla="*/ 100517 w 900728"/>
                <a:gd name="connsiteY63" fmla="*/ 195991 h 901065"/>
                <a:gd name="connsiteX64" fmla="*/ 161701 w 900728"/>
                <a:gd name="connsiteY64" fmla="*/ 154977 h 901065"/>
                <a:gd name="connsiteX65" fmla="*/ 196215 w 900728"/>
                <a:gd name="connsiteY65" fmla="*/ 100405 h 901065"/>
                <a:gd name="connsiteX66" fmla="*/ 267036 w 900728"/>
                <a:gd name="connsiteY66" fmla="*/ 80234 h 901065"/>
                <a:gd name="connsiteX67" fmla="*/ 316678 w 900728"/>
                <a:gd name="connsiteY67" fmla="*/ 38996 h 901065"/>
                <a:gd name="connsiteX68" fmla="*/ 390301 w 900728"/>
                <a:gd name="connsiteY68" fmla="*/ 41798 h 901065"/>
                <a:gd name="connsiteX69" fmla="*/ 450252 w 900728"/>
                <a:gd name="connsiteY69" fmla="*/ 17929 h 901065"/>
                <a:gd name="connsiteX70" fmla="*/ 519393 w 900728"/>
                <a:gd name="connsiteY70" fmla="*/ 43255 h 901065"/>
                <a:gd name="connsiteX71" fmla="*/ 583827 w 900728"/>
                <a:gd name="connsiteY71" fmla="*/ 39109 h 901065"/>
                <a:gd name="connsiteX72" fmla="*/ 641761 w 900728"/>
                <a:gd name="connsiteY72" fmla="*/ 84604 h 901065"/>
                <a:gd name="connsiteX73" fmla="*/ 704402 w 900728"/>
                <a:gd name="connsiteY73" fmla="*/ 100517 h 901065"/>
                <a:gd name="connsiteX74" fmla="*/ 745415 w 900728"/>
                <a:gd name="connsiteY74" fmla="*/ 161701 h 901065"/>
                <a:gd name="connsiteX75" fmla="*/ 799988 w 900728"/>
                <a:gd name="connsiteY75" fmla="*/ 196215 h 901065"/>
                <a:gd name="connsiteX76" fmla="*/ 820159 w 900728"/>
                <a:gd name="connsiteY76" fmla="*/ 267036 h 901065"/>
                <a:gd name="connsiteX77" fmla="*/ 861396 w 900728"/>
                <a:gd name="connsiteY77" fmla="*/ 316678 h 901065"/>
                <a:gd name="connsiteX78" fmla="*/ 858595 w 900728"/>
                <a:gd name="connsiteY78" fmla="*/ 390301 h 901065"/>
                <a:gd name="connsiteX79" fmla="*/ 882463 w 900728"/>
                <a:gd name="connsiteY79" fmla="*/ 450252 h 901065"/>
                <a:gd name="connsiteX80" fmla="*/ 857138 w 900728"/>
                <a:gd name="connsiteY80" fmla="*/ 519393 h 901065"/>
                <a:gd name="connsiteX81" fmla="*/ 861284 w 900728"/>
                <a:gd name="connsiteY81" fmla="*/ 583939 h 901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900728" h="901065">
                  <a:moveTo>
                    <a:pt x="900729" y="518496"/>
                  </a:moveTo>
                  <a:cubicBezTo>
                    <a:pt x="900505" y="494740"/>
                    <a:pt x="885489" y="475914"/>
                    <a:pt x="885265" y="452157"/>
                  </a:cubicBezTo>
                  <a:cubicBezTo>
                    <a:pt x="885153" y="428401"/>
                    <a:pt x="899944" y="399714"/>
                    <a:pt x="899720" y="375957"/>
                  </a:cubicBezTo>
                  <a:cubicBezTo>
                    <a:pt x="892212" y="353434"/>
                    <a:pt x="872042" y="340211"/>
                    <a:pt x="864534" y="317687"/>
                  </a:cubicBezTo>
                  <a:cubicBezTo>
                    <a:pt x="857026" y="295163"/>
                    <a:pt x="862181" y="263226"/>
                    <a:pt x="854785" y="240702"/>
                  </a:cubicBezTo>
                  <a:cubicBezTo>
                    <a:pt x="840665" y="221540"/>
                    <a:pt x="817357" y="215265"/>
                    <a:pt x="803350" y="196215"/>
                  </a:cubicBezTo>
                  <a:cubicBezTo>
                    <a:pt x="789230" y="177053"/>
                    <a:pt x="784300" y="145116"/>
                    <a:pt x="770292" y="126066"/>
                  </a:cubicBezTo>
                  <a:cubicBezTo>
                    <a:pt x="751018" y="112283"/>
                    <a:pt x="726926" y="113404"/>
                    <a:pt x="707539" y="99620"/>
                  </a:cubicBezTo>
                  <a:cubicBezTo>
                    <a:pt x="688265" y="85837"/>
                    <a:pt x="673698" y="56926"/>
                    <a:pt x="654311" y="43143"/>
                  </a:cubicBezTo>
                  <a:cubicBezTo>
                    <a:pt x="631676" y="35971"/>
                    <a:pt x="609152" y="44599"/>
                    <a:pt x="586516" y="37316"/>
                  </a:cubicBezTo>
                  <a:cubicBezTo>
                    <a:pt x="563880" y="30144"/>
                    <a:pt x="541132" y="7172"/>
                    <a:pt x="518496" y="0"/>
                  </a:cubicBezTo>
                  <a:cubicBezTo>
                    <a:pt x="494740" y="224"/>
                    <a:pt x="475914" y="15240"/>
                    <a:pt x="452157" y="15464"/>
                  </a:cubicBezTo>
                  <a:cubicBezTo>
                    <a:pt x="428401" y="15576"/>
                    <a:pt x="399714" y="784"/>
                    <a:pt x="375957" y="1009"/>
                  </a:cubicBezTo>
                  <a:cubicBezTo>
                    <a:pt x="353434" y="8516"/>
                    <a:pt x="340211" y="28687"/>
                    <a:pt x="317687" y="36195"/>
                  </a:cubicBezTo>
                  <a:cubicBezTo>
                    <a:pt x="295163" y="43703"/>
                    <a:pt x="263226" y="38548"/>
                    <a:pt x="240702" y="46056"/>
                  </a:cubicBezTo>
                  <a:cubicBezTo>
                    <a:pt x="221540" y="60176"/>
                    <a:pt x="215265" y="83484"/>
                    <a:pt x="196215" y="97491"/>
                  </a:cubicBezTo>
                  <a:cubicBezTo>
                    <a:pt x="177053" y="111611"/>
                    <a:pt x="145116" y="116541"/>
                    <a:pt x="126066" y="130661"/>
                  </a:cubicBezTo>
                  <a:cubicBezTo>
                    <a:pt x="112283" y="149935"/>
                    <a:pt x="113404" y="174027"/>
                    <a:pt x="99620" y="193414"/>
                  </a:cubicBezTo>
                  <a:cubicBezTo>
                    <a:pt x="85837" y="212688"/>
                    <a:pt x="56926" y="227255"/>
                    <a:pt x="43143" y="246641"/>
                  </a:cubicBezTo>
                  <a:cubicBezTo>
                    <a:pt x="35971" y="269277"/>
                    <a:pt x="44487" y="291801"/>
                    <a:pt x="37316" y="314437"/>
                  </a:cubicBezTo>
                  <a:cubicBezTo>
                    <a:pt x="30144" y="337073"/>
                    <a:pt x="7172" y="359821"/>
                    <a:pt x="0" y="382457"/>
                  </a:cubicBezTo>
                  <a:cubicBezTo>
                    <a:pt x="112" y="406213"/>
                    <a:pt x="15240" y="425039"/>
                    <a:pt x="15464" y="448796"/>
                  </a:cubicBezTo>
                  <a:cubicBezTo>
                    <a:pt x="15576" y="472552"/>
                    <a:pt x="784" y="501239"/>
                    <a:pt x="1009" y="524996"/>
                  </a:cubicBezTo>
                  <a:cubicBezTo>
                    <a:pt x="8516" y="547519"/>
                    <a:pt x="28687" y="560742"/>
                    <a:pt x="36195" y="583266"/>
                  </a:cubicBezTo>
                  <a:cubicBezTo>
                    <a:pt x="43703" y="605790"/>
                    <a:pt x="38548" y="637727"/>
                    <a:pt x="46056" y="660251"/>
                  </a:cubicBezTo>
                  <a:cubicBezTo>
                    <a:pt x="60176" y="679413"/>
                    <a:pt x="83484" y="685688"/>
                    <a:pt x="97491" y="704850"/>
                  </a:cubicBezTo>
                  <a:cubicBezTo>
                    <a:pt x="111611" y="724012"/>
                    <a:pt x="116541" y="755949"/>
                    <a:pt x="130549" y="774999"/>
                  </a:cubicBezTo>
                  <a:cubicBezTo>
                    <a:pt x="149823" y="788782"/>
                    <a:pt x="173915" y="787662"/>
                    <a:pt x="193301" y="801445"/>
                  </a:cubicBezTo>
                  <a:cubicBezTo>
                    <a:pt x="212576" y="815228"/>
                    <a:pt x="227143" y="844139"/>
                    <a:pt x="246529" y="857922"/>
                  </a:cubicBezTo>
                  <a:cubicBezTo>
                    <a:pt x="269165" y="865094"/>
                    <a:pt x="291689" y="856578"/>
                    <a:pt x="314325" y="863749"/>
                  </a:cubicBezTo>
                  <a:cubicBezTo>
                    <a:pt x="336961" y="870921"/>
                    <a:pt x="359709" y="893893"/>
                    <a:pt x="382345" y="901065"/>
                  </a:cubicBezTo>
                  <a:cubicBezTo>
                    <a:pt x="406101" y="900841"/>
                    <a:pt x="424927" y="885825"/>
                    <a:pt x="448684" y="885601"/>
                  </a:cubicBezTo>
                  <a:cubicBezTo>
                    <a:pt x="472440" y="885489"/>
                    <a:pt x="501127" y="900281"/>
                    <a:pt x="524884" y="900057"/>
                  </a:cubicBezTo>
                  <a:cubicBezTo>
                    <a:pt x="547407" y="892549"/>
                    <a:pt x="560630" y="872378"/>
                    <a:pt x="583154" y="864870"/>
                  </a:cubicBezTo>
                  <a:cubicBezTo>
                    <a:pt x="605678" y="857362"/>
                    <a:pt x="637615" y="862517"/>
                    <a:pt x="660139" y="855009"/>
                  </a:cubicBezTo>
                  <a:cubicBezTo>
                    <a:pt x="679301" y="840889"/>
                    <a:pt x="685576" y="817581"/>
                    <a:pt x="704738" y="803574"/>
                  </a:cubicBezTo>
                  <a:cubicBezTo>
                    <a:pt x="723900" y="789454"/>
                    <a:pt x="755837" y="784524"/>
                    <a:pt x="774887" y="770517"/>
                  </a:cubicBezTo>
                  <a:cubicBezTo>
                    <a:pt x="788670" y="751242"/>
                    <a:pt x="787549" y="727150"/>
                    <a:pt x="801333" y="707764"/>
                  </a:cubicBezTo>
                  <a:cubicBezTo>
                    <a:pt x="815116" y="688489"/>
                    <a:pt x="844027" y="673922"/>
                    <a:pt x="857810" y="654536"/>
                  </a:cubicBezTo>
                  <a:cubicBezTo>
                    <a:pt x="864982" y="631900"/>
                    <a:pt x="856466" y="609376"/>
                    <a:pt x="863637" y="586740"/>
                  </a:cubicBezTo>
                  <a:cubicBezTo>
                    <a:pt x="870585" y="563880"/>
                    <a:pt x="893557" y="541132"/>
                    <a:pt x="900729" y="518496"/>
                  </a:cubicBezTo>
                  <a:close/>
                  <a:moveTo>
                    <a:pt x="861284" y="583939"/>
                  </a:moveTo>
                  <a:cubicBezTo>
                    <a:pt x="851087" y="603997"/>
                    <a:pt x="826098" y="621814"/>
                    <a:pt x="815788" y="641873"/>
                  </a:cubicBezTo>
                  <a:cubicBezTo>
                    <a:pt x="805591" y="661932"/>
                    <a:pt x="810073" y="684343"/>
                    <a:pt x="799876" y="704402"/>
                  </a:cubicBezTo>
                  <a:cubicBezTo>
                    <a:pt x="783964" y="720314"/>
                    <a:pt x="754716" y="729503"/>
                    <a:pt x="738692" y="745415"/>
                  </a:cubicBezTo>
                  <a:cubicBezTo>
                    <a:pt x="722779" y="761328"/>
                    <a:pt x="720202" y="784076"/>
                    <a:pt x="704178" y="799988"/>
                  </a:cubicBezTo>
                  <a:cubicBezTo>
                    <a:pt x="684119" y="810185"/>
                    <a:pt x="653415" y="809849"/>
                    <a:pt x="633356" y="820159"/>
                  </a:cubicBezTo>
                  <a:cubicBezTo>
                    <a:pt x="613298" y="830356"/>
                    <a:pt x="603773" y="851199"/>
                    <a:pt x="583714" y="861396"/>
                  </a:cubicBezTo>
                  <a:cubicBezTo>
                    <a:pt x="561415" y="864870"/>
                    <a:pt x="532392" y="855121"/>
                    <a:pt x="510092" y="858595"/>
                  </a:cubicBezTo>
                  <a:cubicBezTo>
                    <a:pt x="487792" y="862069"/>
                    <a:pt x="472328" y="878989"/>
                    <a:pt x="450140" y="882463"/>
                  </a:cubicBezTo>
                  <a:cubicBezTo>
                    <a:pt x="427841" y="878989"/>
                    <a:pt x="403300" y="860612"/>
                    <a:pt x="381000" y="857138"/>
                  </a:cubicBezTo>
                  <a:cubicBezTo>
                    <a:pt x="358700" y="853552"/>
                    <a:pt x="338866" y="864870"/>
                    <a:pt x="316566" y="861284"/>
                  </a:cubicBezTo>
                  <a:cubicBezTo>
                    <a:pt x="296508" y="851087"/>
                    <a:pt x="278690" y="825986"/>
                    <a:pt x="258632" y="815788"/>
                  </a:cubicBezTo>
                  <a:cubicBezTo>
                    <a:pt x="238573" y="805591"/>
                    <a:pt x="216161" y="810073"/>
                    <a:pt x="195991" y="799876"/>
                  </a:cubicBezTo>
                  <a:cubicBezTo>
                    <a:pt x="180079" y="783964"/>
                    <a:pt x="170890" y="754716"/>
                    <a:pt x="154977" y="738692"/>
                  </a:cubicBezTo>
                  <a:cubicBezTo>
                    <a:pt x="139065" y="722779"/>
                    <a:pt x="116317" y="720090"/>
                    <a:pt x="100405" y="704178"/>
                  </a:cubicBezTo>
                  <a:cubicBezTo>
                    <a:pt x="90207" y="684119"/>
                    <a:pt x="90544" y="653415"/>
                    <a:pt x="80234" y="633357"/>
                  </a:cubicBezTo>
                  <a:cubicBezTo>
                    <a:pt x="70037" y="613298"/>
                    <a:pt x="49194" y="603773"/>
                    <a:pt x="38996" y="583714"/>
                  </a:cubicBezTo>
                  <a:cubicBezTo>
                    <a:pt x="35523" y="561415"/>
                    <a:pt x="45272" y="532391"/>
                    <a:pt x="41798" y="510092"/>
                  </a:cubicBezTo>
                  <a:cubicBezTo>
                    <a:pt x="38212" y="487792"/>
                    <a:pt x="21403" y="472328"/>
                    <a:pt x="17929" y="450140"/>
                  </a:cubicBezTo>
                  <a:cubicBezTo>
                    <a:pt x="21515" y="427841"/>
                    <a:pt x="39781" y="403300"/>
                    <a:pt x="43255" y="381000"/>
                  </a:cubicBezTo>
                  <a:cubicBezTo>
                    <a:pt x="46729" y="358700"/>
                    <a:pt x="35523" y="338866"/>
                    <a:pt x="39109" y="316566"/>
                  </a:cubicBezTo>
                  <a:cubicBezTo>
                    <a:pt x="49306" y="296508"/>
                    <a:pt x="74407" y="278690"/>
                    <a:pt x="84604" y="258632"/>
                  </a:cubicBezTo>
                  <a:cubicBezTo>
                    <a:pt x="94802" y="238573"/>
                    <a:pt x="90319" y="216161"/>
                    <a:pt x="100517" y="195991"/>
                  </a:cubicBezTo>
                  <a:cubicBezTo>
                    <a:pt x="116429" y="180079"/>
                    <a:pt x="145676" y="170890"/>
                    <a:pt x="161701" y="154977"/>
                  </a:cubicBezTo>
                  <a:cubicBezTo>
                    <a:pt x="177613" y="139065"/>
                    <a:pt x="180303" y="116317"/>
                    <a:pt x="196215" y="100405"/>
                  </a:cubicBezTo>
                  <a:cubicBezTo>
                    <a:pt x="216274" y="90207"/>
                    <a:pt x="246978" y="90544"/>
                    <a:pt x="267036" y="80234"/>
                  </a:cubicBezTo>
                  <a:cubicBezTo>
                    <a:pt x="287095" y="70037"/>
                    <a:pt x="296620" y="49194"/>
                    <a:pt x="316678" y="38996"/>
                  </a:cubicBezTo>
                  <a:cubicBezTo>
                    <a:pt x="338978" y="35523"/>
                    <a:pt x="368001" y="45272"/>
                    <a:pt x="390301" y="41798"/>
                  </a:cubicBezTo>
                  <a:cubicBezTo>
                    <a:pt x="412601" y="38324"/>
                    <a:pt x="428065" y="21403"/>
                    <a:pt x="450252" y="17929"/>
                  </a:cubicBezTo>
                  <a:cubicBezTo>
                    <a:pt x="472552" y="21403"/>
                    <a:pt x="497093" y="39781"/>
                    <a:pt x="519393" y="43255"/>
                  </a:cubicBezTo>
                  <a:cubicBezTo>
                    <a:pt x="541692" y="46841"/>
                    <a:pt x="561527" y="35523"/>
                    <a:pt x="583827" y="39109"/>
                  </a:cubicBezTo>
                  <a:cubicBezTo>
                    <a:pt x="603885" y="49306"/>
                    <a:pt x="621702" y="74407"/>
                    <a:pt x="641761" y="84604"/>
                  </a:cubicBezTo>
                  <a:cubicBezTo>
                    <a:pt x="661819" y="94802"/>
                    <a:pt x="684231" y="90319"/>
                    <a:pt x="704402" y="100517"/>
                  </a:cubicBezTo>
                  <a:cubicBezTo>
                    <a:pt x="720314" y="116429"/>
                    <a:pt x="729503" y="145676"/>
                    <a:pt x="745415" y="161701"/>
                  </a:cubicBezTo>
                  <a:cubicBezTo>
                    <a:pt x="761328" y="177613"/>
                    <a:pt x="784076" y="180303"/>
                    <a:pt x="799988" y="196215"/>
                  </a:cubicBezTo>
                  <a:cubicBezTo>
                    <a:pt x="810185" y="216274"/>
                    <a:pt x="809849" y="246978"/>
                    <a:pt x="820159" y="267036"/>
                  </a:cubicBezTo>
                  <a:cubicBezTo>
                    <a:pt x="830356" y="287095"/>
                    <a:pt x="851199" y="296620"/>
                    <a:pt x="861396" y="316678"/>
                  </a:cubicBezTo>
                  <a:cubicBezTo>
                    <a:pt x="864982" y="338978"/>
                    <a:pt x="855121" y="368001"/>
                    <a:pt x="858595" y="390301"/>
                  </a:cubicBezTo>
                  <a:cubicBezTo>
                    <a:pt x="862069" y="412601"/>
                    <a:pt x="878989" y="428065"/>
                    <a:pt x="882463" y="450252"/>
                  </a:cubicBezTo>
                  <a:cubicBezTo>
                    <a:pt x="878989" y="472552"/>
                    <a:pt x="860612" y="497093"/>
                    <a:pt x="857138" y="519393"/>
                  </a:cubicBezTo>
                  <a:cubicBezTo>
                    <a:pt x="853664" y="541692"/>
                    <a:pt x="864870" y="561639"/>
                    <a:pt x="861284" y="583939"/>
                  </a:cubicBezTo>
                  <a:close/>
                </a:path>
              </a:pathLst>
            </a:custGeom>
            <a:solidFill>
              <a:schemeClr val="accent1">
                <a:lumMod val="20000"/>
                <a:lumOff val="80000"/>
              </a:schemeClr>
            </a:solidFill>
            <a:ln w="1121" cap="flat">
              <a:solidFill>
                <a:schemeClr val="accent1">
                  <a:lumMod val="40000"/>
                  <a:lumOff val="60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31" name="TextBox 30">
            <a:extLst>
              <a:ext uri="{FF2B5EF4-FFF2-40B4-BE49-F238E27FC236}">
                <a16:creationId xmlns:a16="http://schemas.microsoft.com/office/drawing/2014/main" id="{2A7FA430-81B8-4D53-92DF-8076A2A9B724}"/>
              </a:ext>
            </a:extLst>
          </p:cNvPr>
          <p:cNvSpPr txBox="1"/>
          <p:nvPr/>
        </p:nvSpPr>
        <p:spPr>
          <a:xfrm>
            <a:off x="1657596" y="1829871"/>
            <a:ext cx="2514354" cy="369332"/>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78D4"/>
                </a:solidFill>
                <a:effectLst/>
                <a:uLnTx/>
                <a:uFillTx/>
                <a:latin typeface="Segoe UI Semibold"/>
                <a:ea typeface="+mn-ea"/>
                <a:cs typeface="+mn-cs"/>
              </a:rPr>
              <a:t>Characteristics</a:t>
            </a:r>
          </a:p>
        </p:txBody>
      </p:sp>
      <p:sp>
        <p:nvSpPr>
          <p:cNvPr id="32" name="TextBox 31">
            <a:extLst>
              <a:ext uri="{FF2B5EF4-FFF2-40B4-BE49-F238E27FC236}">
                <a16:creationId xmlns:a16="http://schemas.microsoft.com/office/drawing/2014/main" id="{5F1618D6-A730-49B3-9EC4-235079DBB00F}"/>
              </a:ext>
            </a:extLst>
          </p:cNvPr>
          <p:cNvSpPr txBox="1"/>
          <p:nvPr/>
        </p:nvSpPr>
        <p:spPr>
          <a:xfrm>
            <a:off x="6919666" y="1829871"/>
            <a:ext cx="2514354" cy="369332"/>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78D4"/>
                </a:solidFill>
                <a:effectLst/>
                <a:uLnTx/>
                <a:uFillTx/>
                <a:latin typeface="Segoe UI Semibold"/>
                <a:ea typeface="+mn-ea"/>
                <a:cs typeface="+mn-cs"/>
              </a:rPr>
              <a:t>Advice</a:t>
            </a:r>
          </a:p>
        </p:txBody>
      </p:sp>
      <p:sp>
        <p:nvSpPr>
          <p:cNvPr id="35" name="Processing_E9F5" title="Icon of two interlocked gears">
            <a:extLst>
              <a:ext uri="{FF2B5EF4-FFF2-40B4-BE49-F238E27FC236}">
                <a16:creationId xmlns:a16="http://schemas.microsoft.com/office/drawing/2014/main" id="{D6D28F13-079A-44CA-9923-2A514CA4E54F}"/>
              </a:ext>
            </a:extLst>
          </p:cNvPr>
          <p:cNvSpPr>
            <a:spLocks noChangeAspect="1" noEditPoints="1"/>
          </p:cNvSpPr>
          <p:nvPr/>
        </p:nvSpPr>
        <p:spPr bwMode="auto">
          <a:xfrm>
            <a:off x="985419" y="1872096"/>
            <a:ext cx="326079" cy="283994"/>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36" name="Group 35">
            <a:extLst>
              <a:ext uri="{FF2B5EF4-FFF2-40B4-BE49-F238E27FC236}">
                <a16:creationId xmlns:a16="http://schemas.microsoft.com/office/drawing/2014/main" id="{9B72B2D2-91F9-45EB-8F0E-2EC066F710B8}"/>
              </a:ext>
            </a:extLst>
          </p:cNvPr>
          <p:cNvGrpSpPr/>
          <p:nvPr/>
        </p:nvGrpSpPr>
        <p:grpSpPr>
          <a:xfrm>
            <a:off x="6000958" y="1643761"/>
            <a:ext cx="740664" cy="740664"/>
            <a:chOff x="710498" y="1578719"/>
            <a:chExt cx="763402" cy="763686"/>
          </a:xfrm>
        </p:grpSpPr>
        <p:sp>
          <p:nvSpPr>
            <p:cNvPr id="37" name="Oval 36">
              <a:extLst>
                <a:ext uri="{FF2B5EF4-FFF2-40B4-BE49-F238E27FC236}">
                  <a16:creationId xmlns:a16="http://schemas.microsoft.com/office/drawing/2014/main" id="{E8080EE6-7946-4F3A-B5EF-E3978F24DB15}"/>
                </a:ext>
              </a:extLst>
            </p:cNvPr>
            <p:cNvSpPr/>
            <p:nvPr/>
          </p:nvSpPr>
          <p:spPr bwMode="auto">
            <a:xfrm>
              <a:off x="773111" y="1641475"/>
              <a:ext cx="638178" cy="6381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38" name="Graphic 20">
              <a:extLst>
                <a:ext uri="{FF2B5EF4-FFF2-40B4-BE49-F238E27FC236}">
                  <a16:creationId xmlns:a16="http://schemas.microsoft.com/office/drawing/2014/main" id="{BE0013A7-7676-4C72-ABB4-E434121B6336}"/>
                </a:ext>
              </a:extLst>
            </p:cNvPr>
            <p:cNvSpPr/>
            <p:nvPr/>
          </p:nvSpPr>
          <p:spPr>
            <a:xfrm>
              <a:off x="710498" y="1578719"/>
              <a:ext cx="763402" cy="763686"/>
            </a:xfrm>
            <a:custGeom>
              <a:avLst/>
              <a:gdLst>
                <a:gd name="connsiteX0" fmla="*/ 900729 w 900728"/>
                <a:gd name="connsiteY0" fmla="*/ 518496 h 901065"/>
                <a:gd name="connsiteX1" fmla="*/ 885265 w 900728"/>
                <a:gd name="connsiteY1" fmla="*/ 452157 h 901065"/>
                <a:gd name="connsiteX2" fmla="*/ 899720 w 900728"/>
                <a:gd name="connsiteY2" fmla="*/ 375957 h 901065"/>
                <a:gd name="connsiteX3" fmla="*/ 864534 w 900728"/>
                <a:gd name="connsiteY3" fmla="*/ 317687 h 901065"/>
                <a:gd name="connsiteX4" fmla="*/ 854785 w 900728"/>
                <a:gd name="connsiteY4" fmla="*/ 240702 h 901065"/>
                <a:gd name="connsiteX5" fmla="*/ 803350 w 900728"/>
                <a:gd name="connsiteY5" fmla="*/ 196215 h 901065"/>
                <a:gd name="connsiteX6" fmla="*/ 770292 w 900728"/>
                <a:gd name="connsiteY6" fmla="*/ 126066 h 901065"/>
                <a:gd name="connsiteX7" fmla="*/ 707539 w 900728"/>
                <a:gd name="connsiteY7" fmla="*/ 99620 h 901065"/>
                <a:gd name="connsiteX8" fmla="*/ 654311 w 900728"/>
                <a:gd name="connsiteY8" fmla="*/ 43143 h 901065"/>
                <a:gd name="connsiteX9" fmla="*/ 586516 w 900728"/>
                <a:gd name="connsiteY9" fmla="*/ 37316 h 901065"/>
                <a:gd name="connsiteX10" fmla="*/ 518496 w 900728"/>
                <a:gd name="connsiteY10" fmla="*/ 0 h 901065"/>
                <a:gd name="connsiteX11" fmla="*/ 452157 w 900728"/>
                <a:gd name="connsiteY11" fmla="*/ 15464 h 901065"/>
                <a:gd name="connsiteX12" fmla="*/ 375957 w 900728"/>
                <a:gd name="connsiteY12" fmla="*/ 1009 h 901065"/>
                <a:gd name="connsiteX13" fmla="*/ 317687 w 900728"/>
                <a:gd name="connsiteY13" fmla="*/ 36195 h 901065"/>
                <a:gd name="connsiteX14" fmla="*/ 240702 w 900728"/>
                <a:gd name="connsiteY14" fmla="*/ 46056 h 901065"/>
                <a:gd name="connsiteX15" fmla="*/ 196215 w 900728"/>
                <a:gd name="connsiteY15" fmla="*/ 97491 h 901065"/>
                <a:gd name="connsiteX16" fmla="*/ 126066 w 900728"/>
                <a:gd name="connsiteY16" fmla="*/ 130661 h 901065"/>
                <a:gd name="connsiteX17" fmla="*/ 99620 w 900728"/>
                <a:gd name="connsiteY17" fmla="*/ 193414 h 901065"/>
                <a:gd name="connsiteX18" fmla="*/ 43143 w 900728"/>
                <a:gd name="connsiteY18" fmla="*/ 246641 h 901065"/>
                <a:gd name="connsiteX19" fmla="*/ 37316 w 900728"/>
                <a:gd name="connsiteY19" fmla="*/ 314437 h 901065"/>
                <a:gd name="connsiteX20" fmla="*/ 0 w 900728"/>
                <a:gd name="connsiteY20" fmla="*/ 382457 h 901065"/>
                <a:gd name="connsiteX21" fmla="*/ 15464 w 900728"/>
                <a:gd name="connsiteY21" fmla="*/ 448796 h 901065"/>
                <a:gd name="connsiteX22" fmla="*/ 1009 w 900728"/>
                <a:gd name="connsiteY22" fmla="*/ 524996 h 901065"/>
                <a:gd name="connsiteX23" fmla="*/ 36195 w 900728"/>
                <a:gd name="connsiteY23" fmla="*/ 583266 h 901065"/>
                <a:gd name="connsiteX24" fmla="*/ 46056 w 900728"/>
                <a:gd name="connsiteY24" fmla="*/ 660251 h 901065"/>
                <a:gd name="connsiteX25" fmla="*/ 97491 w 900728"/>
                <a:gd name="connsiteY25" fmla="*/ 704850 h 901065"/>
                <a:gd name="connsiteX26" fmla="*/ 130549 w 900728"/>
                <a:gd name="connsiteY26" fmla="*/ 774999 h 901065"/>
                <a:gd name="connsiteX27" fmla="*/ 193301 w 900728"/>
                <a:gd name="connsiteY27" fmla="*/ 801445 h 901065"/>
                <a:gd name="connsiteX28" fmla="*/ 246529 w 900728"/>
                <a:gd name="connsiteY28" fmla="*/ 857922 h 901065"/>
                <a:gd name="connsiteX29" fmla="*/ 314325 w 900728"/>
                <a:gd name="connsiteY29" fmla="*/ 863749 h 901065"/>
                <a:gd name="connsiteX30" fmla="*/ 382345 w 900728"/>
                <a:gd name="connsiteY30" fmla="*/ 901065 h 901065"/>
                <a:gd name="connsiteX31" fmla="*/ 448684 w 900728"/>
                <a:gd name="connsiteY31" fmla="*/ 885601 h 901065"/>
                <a:gd name="connsiteX32" fmla="*/ 524884 w 900728"/>
                <a:gd name="connsiteY32" fmla="*/ 900057 h 901065"/>
                <a:gd name="connsiteX33" fmla="*/ 583154 w 900728"/>
                <a:gd name="connsiteY33" fmla="*/ 864870 h 901065"/>
                <a:gd name="connsiteX34" fmla="*/ 660139 w 900728"/>
                <a:gd name="connsiteY34" fmla="*/ 855009 h 901065"/>
                <a:gd name="connsiteX35" fmla="*/ 704738 w 900728"/>
                <a:gd name="connsiteY35" fmla="*/ 803574 h 901065"/>
                <a:gd name="connsiteX36" fmla="*/ 774887 w 900728"/>
                <a:gd name="connsiteY36" fmla="*/ 770517 h 901065"/>
                <a:gd name="connsiteX37" fmla="*/ 801333 w 900728"/>
                <a:gd name="connsiteY37" fmla="*/ 707764 h 901065"/>
                <a:gd name="connsiteX38" fmla="*/ 857810 w 900728"/>
                <a:gd name="connsiteY38" fmla="*/ 654536 h 901065"/>
                <a:gd name="connsiteX39" fmla="*/ 863637 w 900728"/>
                <a:gd name="connsiteY39" fmla="*/ 586740 h 901065"/>
                <a:gd name="connsiteX40" fmla="*/ 900729 w 900728"/>
                <a:gd name="connsiteY40" fmla="*/ 518496 h 901065"/>
                <a:gd name="connsiteX41" fmla="*/ 861284 w 900728"/>
                <a:gd name="connsiteY41" fmla="*/ 583939 h 901065"/>
                <a:gd name="connsiteX42" fmla="*/ 815788 w 900728"/>
                <a:gd name="connsiteY42" fmla="*/ 641873 h 901065"/>
                <a:gd name="connsiteX43" fmla="*/ 799876 w 900728"/>
                <a:gd name="connsiteY43" fmla="*/ 704402 h 901065"/>
                <a:gd name="connsiteX44" fmla="*/ 738692 w 900728"/>
                <a:gd name="connsiteY44" fmla="*/ 745415 h 901065"/>
                <a:gd name="connsiteX45" fmla="*/ 704178 w 900728"/>
                <a:gd name="connsiteY45" fmla="*/ 799988 h 901065"/>
                <a:gd name="connsiteX46" fmla="*/ 633356 w 900728"/>
                <a:gd name="connsiteY46" fmla="*/ 820159 h 901065"/>
                <a:gd name="connsiteX47" fmla="*/ 583714 w 900728"/>
                <a:gd name="connsiteY47" fmla="*/ 861396 h 901065"/>
                <a:gd name="connsiteX48" fmla="*/ 510092 w 900728"/>
                <a:gd name="connsiteY48" fmla="*/ 858595 h 901065"/>
                <a:gd name="connsiteX49" fmla="*/ 450140 w 900728"/>
                <a:gd name="connsiteY49" fmla="*/ 882463 h 901065"/>
                <a:gd name="connsiteX50" fmla="*/ 381000 w 900728"/>
                <a:gd name="connsiteY50" fmla="*/ 857138 h 901065"/>
                <a:gd name="connsiteX51" fmla="*/ 316566 w 900728"/>
                <a:gd name="connsiteY51" fmla="*/ 861284 h 901065"/>
                <a:gd name="connsiteX52" fmla="*/ 258632 w 900728"/>
                <a:gd name="connsiteY52" fmla="*/ 815788 h 901065"/>
                <a:gd name="connsiteX53" fmla="*/ 195991 w 900728"/>
                <a:gd name="connsiteY53" fmla="*/ 799876 h 901065"/>
                <a:gd name="connsiteX54" fmla="*/ 154977 w 900728"/>
                <a:gd name="connsiteY54" fmla="*/ 738692 h 901065"/>
                <a:gd name="connsiteX55" fmla="*/ 100405 w 900728"/>
                <a:gd name="connsiteY55" fmla="*/ 704178 h 901065"/>
                <a:gd name="connsiteX56" fmla="*/ 80234 w 900728"/>
                <a:gd name="connsiteY56" fmla="*/ 633357 h 901065"/>
                <a:gd name="connsiteX57" fmla="*/ 38996 w 900728"/>
                <a:gd name="connsiteY57" fmla="*/ 583714 h 901065"/>
                <a:gd name="connsiteX58" fmla="*/ 41798 w 900728"/>
                <a:gd name="connsiteY58" fmla="*/ 510092 h 901065"/>
                <a:gd name="connsiteX59" fmla="*/ 17929 w 900728"/>
                <a:gd name="connsiteY59" fmla="*/ 450140 h 901065"/>
                <a:gd name="connsiteX60" fmla="*/ 43255 w 900728"/>
                <a:gd name="connsiteY60" fmla="*/ 381000 h 901065"/>
                <a:gd name="connsiteX61" fmla="*/ 39109 w 900728"/>
                <a:gd name="connsiteY61" fmla="*/ 316566 h 901065"/>
                <a:gd name="connsiteX62" fmla="*/ 84604 w 900728"/>
                <a:gd name="connsiteY62" fmla="*/ 258632 h 901065"/>
                <a:gd name="connsiteX63" fmla="*/ 100517 w 900728"/>
                <a:gd name="connsiteY63" fmla="*/ 195991 h 901065"/>
                <a:gd name="connsiteX64" fmla="*/ 161701 w 900728"/>
                <a:gd name="connsiteY64" fmla="*/ 154977 h 901065"/>
                <a:gd name="connsiteX65" fmla="*/ 196215 w 900728"/>
                <a:gd name="connsiteY65" fmla="*/ 100405 h 901065"/>
                <a:gd name="connsiteX66" fmla="*/ 267036 w 900728"/>
                <a:gd name="connsiteY66" fmla="*/ 80234 h 901065"/>
                <a:gd name="connsiteX67" fmla="*/ 316678 w 900728"/>
                <a:gd name="connsiteY67" fmla="*/ 38996 h 901065"/>
                <a:gd name="connsiteX68" fmla="*/ 390301 w 900728"/>
                <a:gd name="connsiteY68" fmla="*/ 41798 h 901065"/>
                <a:gd name="connsiteX69" fmla="*/ 450252 w 900728"/>
                <a:gd name="connsiteY69" fmla="*/ 17929 h 901065"/>
                <a:gd name="connsiteX70" fmla="*/ 519393 w 900728"/>
                <a:gd name="connsiteY70" fmla="*/ 43255 h 901065"/>
                <a:gd name="connsiteX71" fmla="*/ 583827 w 900728"/>
                <a:gd name="connsiteY71" fmla="*/ 39109 h 901065"/>
                <a:gd name="connsiteX72" fmla="*/ 641761 w 900728"/>
                <a:gd name="connsiteY72" fmla="*/ 84604 h 901065"/>
                <a:gd name="connsiteX73" fmla="*/ 704402 w 900728"/>
                <a:gd name="connsiteY73" fmla="*/ 100517 h 901065"/>
                <a:gd name="connsiteX74" fmla="*/ 745415 w 900728"/>
                <a:gd name="connsiteY74" fmla="*/ 161701 h 901065"/>
                <a:gd name="connsiteX75" fmla="*/ 799988 w 900728"/>
                <a:gd name="connsiteY75" fmla="*/ 196215 h 901065"/>
                <a:gd name="connsiteX76" fmla="*/ 820159 w 900728"/>
                <a:gd name="connsiteY76" fmla="*/ 267036 h 901065"/>
                <a:gd name="connsiteX77" fmla="*/ 861396 w 900728"/>
                <a:gd name="connsiteY77" fmla="*/ 316678 h 901065"/>
                <a:gd name="connsiteX78" fmla="*/ 858595 w 900728"/>
                <a:gd name="connsiteY78" fmla="*/ 390301 h 901065"/>
                <a:gd name="connsiteX79" fmla="*/ 882463 w 900728"/>
                <a:gd name="connsiteY79" fmla="*/ 450252 h 901065"/>
                <a:gd name="connsiteX80" fmla="*/ 857138 w 900728"/>
                <a:gd name="connsiteY80" fmla="*/ 519393 h 901065"/>
                <a:gd name="connsiteX81" fmla="*/ 861284 w 900728"/>
                <a:gd name="connsiteY81" fmla="*/ 583939 h 901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900728" h="901065">
                  <a:moveTo>
                    <a:pt x="900729" y="518496"/>
                  </a:moveTo>
                  <a:cubicBezTo>
                    <a:pt x="900505" y="494740"/>
                    <a:pt x="885489" y="475914"/>
                    <a:pt x="885265" y="452157"/>
                  </a:cubicBezTo>
                  <a:cubicBezTo>
                    <a:pt x="885153" y="428401"/>
                    <a:pt x="899944" y="399714"/>
                    <a:pt x="899720" y="375957"/>
                  </a:cubicBezTo>
                  <a:cubicBezTo>
                    <a:pt x="892212" y="353434"/>
                    <a:pt x="872042" y="340211"/>
                    <a:pt x="864534" y="317687"/>
                  </a:cubicBezTo>
                  <a:cubicBezTo>
                    <a:pt x="857026" y="295163"/>
                    <a:pt x="862181" y="263226"/>
                    <a:pt x="854785" y="240702"/>
                  </a:cubicBezTo>
                  <a:cubicBezTo>
                    <a:pt x="840665" y="221540"/>
                    <a:pt x="817357" y="215265"/>
                    <a:pt x="803350" y="196215"/>
                  </a:cubicBezTo>
                  <a:cubicBezTo>
                    <a:pt x="789230" y="177053"/>
                    <a:pt x="784300" y="145116"/>
                    <a:pt x="770292" y="126066"/>
                  </a:cubicBezTo>
                  <a:cubicBezTo>
                    <a:pt x="751018" y="112283"/>
                    <a:pt x="726926" y="113404"/>
                    <a:pt x="707539" y="99620"/>
                  </a:cubicBezTo>
                  <a:cubicBezTo>
                    <a:pt x="688265" y="85837"/>
                    <a:pt x="673698" y="56926"/>
                    <a:pt x="654311" y="43143"/>
                  </a:cubicBezTo>
                  <a:cubicBezTo>
                    <a:pt x="631676" y="35971"/>
                    <a:pt x="609152" y="44599"/>
                    <a:pt x="586516" y="37316"/>
                  </a:cubicBezTo>
                  <a:cubicBezTo>
                    <a:pt x="563880" y="30144"/>
                    <a:pt x="541132" y="7172"/>
                    <a:pt x="518496" y="0"/>
                  </a:cubicBezTo>
                  <a:cubicBezTo>
                    <a:pt x="494740" y="224"/>
                    <a:pt x="475914" y="15240"/>
                    <a:pt x="452157" y="15464"/>
                  </a:cubicBezTo>
                  <a:cubicBezTo>
                    <a:pt x="428401" y="15576"/>
                    <a:pt x="399714" y="784"/>
                    <a:pt x="375957" y="1009"/>
                  </a:cubicBezTo>
                  <a:cubicBezTo>
                    <a:pt x="353434" y="8516"/>
                    <a:pt x="340211" y="28687"/>
                    <a:pt x="317687" y="36195"/>
                  </a:cubicBezTo>
                  <a:cubicBezTo>
                    <a:pt x="295163" y="43703"/>
                    <a:pt x="263226" y="38548"/>
                    <a:pt x="240702" y="46056"/>
                  </a:cubicBezTo>
                  <a:cubicBezTo>
                    <a:pt x="221540" y="60176"/>
                    <a:pt x="215265" y="83484"/>
                    <a:pt x="196215" y="97491"/>
                  </a:cubicBezTo>
                  <a:cubicBezTo>
                    <a:pt x="177053" y="111611"/>
                    <a:pt x="145116" y="116541"/>
                    <a:pt x="126066" y="130661"/>
                  </a:cubicBezTo>
                  <a:cubicBezTo>
                    <a:pt x="112283" y="149935"/>
                    <a:pt x="113404" y="174027"/>
                    <a:pt x="99620" y="193414"/>
                  </a:cubicBezTo>
                  <a:cubicBezTo>
                    <a:pt x="85837" y="212688"/>
                    <a:pt x="56926" y="227255"/>
                    <a:pt x="43143" y="246641"/>
                  </a:cubicBezTo>
                  <a:cubicBezTo>
                    <a:pt x="35971" y="269277"/>
                    <a:pt x="44487" y="291801"/>
                    <a:pt x="37316" y="314437"/>
                  </a:cubicBezTo>
                  <a:cubicBezTo>
                    <a:pt x="30144" y="337073"/>
                    <a:pt x="7172" y="359821"/>
                    <a:pt x="0" y="382457"/>
                  </a:cubicBezTo>
                  <a:cubicBezTo>
                    <a:pt x="112" y="406213"/>
                    <a:pt x="15240" y="425039"/>
                    <a:pt x="15464" y="448796"/>
                  </a:cubicBezTo>
                  <a:cubicBezTo>
                    <a:pt x="15576" y="472552"/>
                    <a:pt x="784" y="501239"/>
                    <a:pt x="1009" y="524996"/>
                  </a:cubicBezTo>
                  <a:cubicBezTo>
                    <a:pt x="8516" y="547519"/>
                    <a:pt x="28687" y="560742"/>
                    <a:pt x="36195" y="583266"/>
                  </a:cubicBezTo>
                  <a:cubicBezTo>
                    <a:pt x="43703" y="605790"/>
                    <a:pt x="38548" y="637727"/>
                    <a:pt x="46056" y="660251"/>
                  </a:cubicBezTo>
                  <a:cubicBezTo>
                    <a:pt x="60176" y="679413"/>
                    <a:pt x="83484" y="685688"/>
                    <a:pt x="97491" y="704850"/>
                  </a:cubicBezTo>
                  <a:cubicBezTo>
                    <a:pt x="111611" y="724012"/>
                    <a:pt x="116541" y="755949"/>
                    <a:pt x="130549" y="774999"/>
                  </a:cubicBezTo>
                  <a:cubicBezTo>
                    <a:pt x="149823" y="788782"/>
                    <a:pt x="173915" y="787662"/>
                    <a:pt x="193301" y="801445"/>
                  </a:cubicBezTo>
                  <a:cubicBezTo>
                    <a:pt x="212576" y="815228"/>
                    <a:pt x="227143" y="844139"/>
                    <a:pt x="246529" y="857922"/>
                  </a:cubicBezTo>
                  <a:cubicBezTo>
                    <a:pt x="269165" y="865094"/>
                    <a:pt x="291689" y="856578"/>
                    <a:pt x="314325" y="863749"/>
                  </a:cubicBezTo>
                  <a:cubicBezTo>
                    <a:pt x="336961" y="870921"/>
                    <a:pt x="359709" y="893893"/>
                    <a:pt x="382345" y="901065"/>
                  </a:cubicBezTo>
                  <a:cubicBezTo>
                    <a:pt x="406101" y="900841"/>
                    <a:pt x="424927" y="885825"/>
                    <a:pt x="448684" y="885601"/>
                  </a:cubicBezTo>
                  <a:cubicBezTo>
                    <a:pt x="472440" y="885489"/>
                    <a:pt x="501127" y="900281"/>
                    <a:pt x="524884" y="900057"/>
                  </a:cubicBezTo>
                  <a:cubicBezTo>
                    <a:pt x="547407" y="892549"/>
                    <a:pt x="560630" y="872378"/>
                    <a:pt x="583154" y="864870"/>
                  </a:cubicBezTo>
                  <a:cubicBezTo>
                    <a:pt x="605678" y="857362"/>
                    <a:pt x="637615" y="862517"/>
                    <a:pt x="660139" y="855009"/>
                  </a:cubicBezTo>
                  <a:cubicBezTo>
                    <a:pt x="679301" y="840889"/>
                    <a:pt x="685576" y="817581"/>
                    <a:pt x="704738" y="803574"/>
                  </a:cubicBezTo>
                  <a:cubicBezTo>
                    <a:pt x="723900" y="789454"/>
                    <a:pt x="755837" y="784524"/>
                    <a:pt x="774887" y="770517"/>
                  </a:cubicBezTo>
                  <a:cubicBezTo>
                    <a:pt x="788670" y="751242"/>
                    <a:pt x="787549" y="727150"/>
                    <a:pt x="801333" y="707764"/>
                  </a:cubicBezTo>
                  <a:cubicBezTo>
                    <a:pt x="815116" y="688489"/>
                    <a:pt x="844027" y="673922"/>
                    <a:pt x="857810" y="654536"/>
                  </a:cubicBezTo>
                  <a:cubicBezTo>
                    <a:pt x="864982" y="631900"/>
                    <a:pt x="856466" y="609376"/>
                    <a:pt x="863637" y="586740"/>
                  </a:cubicBezTo>
                  <a:cubicBezTo>
                    <a:pt x="870585" y="563880"/>
                    <a:pt x="893557" y="541132"/>
                    <a:pt x="900729" y="518496"/>
                  </a:cubicBezTo>
                  <a:close/>
                  <a:moveTo>
                    <a:pt x="861284" y="583939"/>
                  </a:moveTo>
                  <a:cubicBezTo>
                    <a:pt x="851087" y="603997"/>
                    <a:pt x="826098" y="621814"/>
                    <a:pt x="815788" y="641873"/>
                  </a:cubicBezTo>
                  <a:cubicBezTo>
                    <a:pt x="805591" y="661932"/>
                    <a:pt x="810073" y="684343"/>
                    <a:pt x="799876" y="704402"/>
                  </a:cubicBezTo>
                  <a:cubicBezTo>
                    <a:pt x="783964" y="720314"/>
                    <a:pt x="754716" y="729503"/>
                    <a:pt x="738692" y="745415"/>
                  </a:cubicBezTo>
                  <a:cubicBezTo>
                    <a:pt x="722779" y="761328"/>
                    <a:pt x="720202" y="784076"/>
                    <a:pt x="704178" y="799988"/>
                  </a:cubicBezTo>
                  <a:cubicBezTo>
                    <a:pt x="684119" y="810185"/>
                    <a:pt x="653415" y="809849"/>
                    <a:pt x="633356" y="820159"/>
                  </a:cubicBezTo>
                  <a:cubicBezTo>
                    <a:pt x="613298" y="830356"/>
                    <a:pt x="603773" y="851199"/>
                    <a:pt x="583714" y="861396"/>
                  </a:cubicBezTo>
                  <a:cubicBezTo>
                    <a:pt x="561415" y="864870"/>
                    <a:pt x="532392" y="855121"/>
                    <a:pt x="510092" y="858595"/>
                  </a:cubicBezTo>
                  <a:cubicBezTo>
                    <a:pt x="487792" y="862069"/>
                    <a:pt x="472328" y="878989"/>
                    <a:pt x="450140" y="882463"/>
                  </a:cubicBezTo>
                  <a:cubicBezTo>
                    <a:pt x="427841" y="878989"/>
                    <a:pt x="403300" y="860612"/>
                    <a:pt x="381000" y="857138"/>
                  </a:cubicBezTo>
                  <a:cubicBezTo>
                    <a:pt x="358700" y="853552"/>
                    <a:pt x="338866" y="864870"/>
                    <a:pt x="316566" y="861284"/>
                  </a:cubicBezTo>
                  <a:cubicBezTo>
                    <a:pt x="296508" y="851087"/>
                    <a:pt x="278690" y="825986"/>
                    <a:pt x="258632" y="815788"/>
                  </a:cubicBezTo>
                  <a:cubicBezTo>
                    <a:pt x="238573" y="805591"/>
                    <a:pt x="216161" y="810073"/>
                    <a:pt x="195991" y="799876"/>
                  </a:cubicBezTo>
                  <a:cubicBezTo>
                    <a:pt x="180079" y="783964"/>
                    <a:pt x="170890" y="754716"/>
                    <a:pt x="154977" y="738692"/>
                  </a:cubicBezTo>
                  <a:cubicBezTo>
                    <a:pt x="139065" y="722779"/>
                    <a:pt x="116317" y="720090"/>
                    <a:pt x="100405" y="704178"/>
                  </a:cubicBezTo>
                  <a:cubicBezTo>
                    <a:pt x="90207" y="684119"/>
                    <a:pt x="90544" y="653415"/>
                    <a:pt x="80234" y="633357"/>
                  </a:cubicBezTo>
                  <a:cubicBezTo>
                    <a:pt x="70037" y="613298"/>
                    <a:pt x="49194" y="603773"/>
                    <a:pt x="38996" y="583714"/>
                  </a:cubicBezTo>
                  <a:cubicBezTo>
                    <a:pt x="35523" y="561415"/>
                    <a:pt x="45272" y="532391"/>
                    <a:pt x="41798" y="510092"/>
                  </a:cubicBezTo>
                  <a:cubicBezTo>
                    <a:pt x="38212" y="487792"/>
                    <a:pt x="21403" y="472328"/>
                    <a:pt x="17929" y="450140"/>
                  </a:cubicBezTo>
                  <a:cubicBezTo>
                    <a:pt x="21515" y="427841"/>
                    <a:pt x="39781" y="403300"/>
                    <a:pt x="43255" y="381000"/>
                  </a:cubicBezTo>
                  <a:cubicBezTo>
                    <a:pt x="46729" y="358700"/>
                    <a:pt x="35523" y="338866"/>
                    <a:pt x="39109" y="316566"/>
                  </a:cubicBezTo>
                  <a:cubicBezTo>
                    <a:pt x="49306" y="296508"/>
                    <a:pt x="74407" y="278690"/>
                    <a:pt x="84604" y="258632"/>
                  </a:cubicBezTo>
                  <a:cubicBezTo>
                    <a:pt x="94802" y="238573"/>
                    <a:pt x="90319" y="216161"/>
                    <a:pt x="100517" y="195991"/>
                  </a:cubicBezTo>
                  <a:cubicBezTo>
                    <a:pt x="116429" y="180079"/>
                    <a:pt x="145676" y="170890"/>
                    <a:pt x="161701" y="154977"/>
                  </a:cubicBezTo>
                  <a:cubicBezTo>
                    <a:pt x="177613" y="139065"/>
                    <a:pt x="180303" y="116317"/>
                    <a:pt x="196215" y="100405"/>
                  </a:cubicBezTo>
                  <a:cubicBezTo>
                    <a:pt x="216274" y="90207"/>
                    <a:pt x="246978" y="90544"/>
                    <a:pt x="267036" y="80234"/>
                  </a:cubicBezTo>
                  <a:cubicBezTo>
                    <a:pt x="287095" y="70037"/>
                    <a:pt x="296620" y="49194"/>
                    <a:pt x="316678" y="38996"/>
                  </a:cubicBezTo>
                  <a:cubicBezTo>
                    <a:pt x="338978" y="35523"/>
                    <a:pt x="368001" y="45272"/>
                    <a:pt x="390301" y="41798"/>
                  </a:cubicBezTo>
                  <a:cubicBezTo>
                    <a:pt x="412601" y="38324"/>
                    <a:pt x="428065" y="21403"/>
                    <a:pt x="450252" y="17929"/>
                  </a:cubicBezTo>
                  <a:cubicBezTo>
                    <a:pt x="472552" y="21403"/>
                    <a:pt x="497093" y="39781"/>
                    <a:pt x="519393" y="43255"/>
                  </a:cubicBezTo>
                  <a:cubicBezTo>
                    <a:pt x="541692" y="46841"/>
                    <a:pt x="561527" y="35523"/>
                    <a:pt x="583827" y="39109"/>
                  </a:cubicBezTo>
                  <a:cubicBezTo>
                    <a:pt x="603885" y="49306"/>
                    <a:pt x="621702" y="74407"/>
                    <a:pt x="641761" y="84604"/>
                  </a:cubicBezTo>
                  <a:cubicBezTo>
                    <a:pt x="661819" y="94802"/>
                    <a:pt x="684231" y="90319"/>
                    <a:pt x="704402" y="100517"/>
                  </a:cubicBezTo>
                  <a:cubicBezTo>
                    <a:pt x="720314" y="116429"/>
                    <a:pt x="729503" y="145676"/>
                    <a:pt x="745415" y="161701"/>
                  </a:cubicBezTo>
                  <a:cubicBezTo>
                    <a:pt x="761328" y="177613"/>
                    <a:pt x="784076" y="180303"/>
                    <a:pt x="799988" y="196215"/>
                  </a:cubicBezTo>
                  <a:cubicBezTo>
                    <a:pt x="810185" y="216274"/>
                    <a:pt x="809849" y="246978"/>
                    <a:pt x="820159" y="267036"/>
                  </a:cubicBezTo>
                  <a:cubicBezTo>
                    <a:pt x="830356" y="287095"/>
                    <a:pt x="851199" y="296620"/>
                    <a:pt x="861396" y="316678"/>
                  </a:cubicBezTo>
                  <a:cubicBezTo>
                    <a:pt x="864982" y="338978"/>
                    <a:pt x="855121" y="368001"/>
                    <a:pt x="858595" y="390301"/>
                  </a:cubicBezTo>
                  <a:cubicBezTo>
                    <a:pt x="862069" y="412601"/>
                    <a:pt x="878989" y="428065"/>
                    <a:pt x="882463" y="450252"/>
                  </a:cubicBezTo>
                  <a:cubicBezTo>
                    <a:pt x="878989" y="472552"/>
                    <a:pt x="860612" y="497093"/>
                    <a:pt x="857138" y="519393"/>
                  </a:cubicBezTo>
                  <a:cubicBezTo>
                    <a:pt x="853664" y="541692"/>
                    <a:pt x="864870" y="561639"/>
                    <a:pt x="861284" y="583939"/>
                  </a:cubicBezTo>
                  <a:close/>
                </a:path>
              </a:pathLst>
            </a:custGeom>
            <a:solidFill>
              <a:schemeClr val="accent1">
                <a:lumMod val="20000"/>
                <a:lumOff val="80000"/>
              </a:schemeClr>
            </a:solidFill>
            <a:ln w="1121" cap="flat">
              <a:solidFill>
                <a:schemeClr val="accent1">
                  <a:lumMod val="40000"/>
                  <a:lumOff val="60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39" name="speech_5" title="Icon of two overlapping chat bubbles">
            <a:extLst>
              <a:ext uri="{FF2B5EF4-FFF2-40B4-BE49-F238E27FC236}">
                <a16:creationId xmlns:a16="http://schemas.microsoft.com/office/drawing/2014/main" id="{A53E728B-C877-43A6-8C10-F04C754A6724}"/>
              </a:ext>
            </a:extLst>
          </p:cNvPr>
          <p:cNvSpPr>
            <a:spLocks noChangeAspect="1" noEditPoints="1"/>
          </p:cNvSpPr>
          <p:nvPr/>
        </p:nvSpPr>
        <p:spPr bwMode="auto">
          <a:xfrm>
            <a:off x="6208431" y="1886754"/>
            <a:ext cx="325720" cy="254678"/>
          </a:xfrm>
          <a:custGeom>
            <a:avLst/>
            <a:gdLst>
              <a:gd name="T0" fmla="*/ 167 w 243"/>
              <a:gd name="T1" fmla="*/ 56 h 190"/>
              <a:gd name="T2" fmla="*/ 167 w 243"/>
              <a:gd name="T3" fmla="*/ 114 h 190"/>
              <a:gd name="T4" fmla="*/ 60 w 243"/>
              <a:gd name="T5" fmla="*/ 114 h 190"/>
              <a:gd name="T6" fmla="*/ 21 w 243"/>
              <a:gd name="T7" fmla="*/ 155 h 190"/>
              <a:gd name="T8" fmla="*/ 21 w 243"/>
              <a:gd name="T9" fmla="*/ 114 h 190"/>
              <a:gd name="T10" fmla="*/ 0 w 243"/>
              <a:gd name="T11" fmla="*/ 114 h 190"/>
              <a:gd name="T12" fmla="*/ 0 w 243"/>
              <a:gd name="T13" fmla="*/ 0 h 190"/>
              <a:gd name="T14" fmla="*/ 167 w 243"/>
              <a:gd name="T15" fmla="*/ 0 h 190"/>
              <a:gd name="T16" fmla="*/ 167 w 243"/>
              <a:gd name="T17" fmla="*/ 56 h 190"/>
              <a:gd name="T18" fmla="*/ 77 w 243"/>
              <a:gd name="T19" fmla="*/ 114 h 190"/>
              <a:gd name="T20" fmla="*/ 77 w 243"/>
              <a:gd name="T21" fmla="*/ 150 h 190"/>
              <a:gd name="T22" fmla="*/ 183 w 243"/>
              <a:gd name="T23" fmla="*/ 150 h 190"/>
              <a:gd name="T24" fmla="*/ 222 w 243"/>
              <a:gd name="T25" fmla="*/ 190 h 190"/>
              <a:gd name="T26" fmla="*/ 222 w 243"/>
              <a:gd name="T27" fmla="*/ 150 h 190"/>
              <a:gd name="T28" fmla="*/ 243 w 243"/>
              <a:gd name="T29" fmla="*/ 150 h 190"/>
              <a:gd name="T30" fmla="*/ 243 w 243"/>
              <a:gd name="T31" fmla="*/ 36 h 190"/>
              <a:gd name="T32" fmla="*/ 167 w 243"/>
              <a:gd name="T33" fmla="*/ 3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3" h="190">
                <a:moveTo>
                  <a:pt x="167" y="56"/>
                </a:moveTo>
                <a:lnTo>
                  <a:pt x="167" y="114"/>
                </a:lnTo>
                <a:lnTo>
                  <a:pt x="60" y="114"/>
                </a:lnTo>
                <a:lnTo>
                  <a:pt x="21" y="155"/>
                </a:lnTo>
                <a:lnTo>
                  <a:pt x="21" y="114"/>
                </a:lnTo>
                <a:lnTo>
                  <a:pt x="0" y="114"/>
                </a:lnTo>
                <a:lnTo>
                  <a:pt x="0" y="0"/>
                </a:lnTo>
                <a:lnTo>
                  <a:pt x="167" y="0"/>
                </a:lnTo>
                <a:lnTo>
                  <a:pt x="167" y="56"/>
                </a:lnTo>
                <a:moveTo>
                  <a:pt x="77" y="114"/>
                </a:moveTo>
                <a:lnTo>
                  <a:pt x="77" y="150"/>
                </a:lnTo>
                <a:lnTo>
                  <a:pt x="183" y="150"/>
                </a:lnTo>
                <a:lnTo>
                  <a:pt x="222" y="190"/>
                </a:lnTo>
                <a:lnTo>
                  <a:pt x="222" y="150"/>
                </a:lnTo>
                <a:lnTo>
                  <a:pt x="243" y="150"/>
                </a:lnTo>
                <a:lnTo>
                  <a:pt x="243" y="36"/>
                </a:lnTo>
                <a:lnTo>
                  <a:pt x="167" y="36"/>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0" name="TextBox 39">
            <a:extLst>
              <a:ext uri="{FF2B5EF4-FFF2-40B4-BE49-F238E27FC236}">
                <a16:creationId xmlns:a16="http://schemas.microsoft.com/office/drawing/2014/main" id="{C5E2215E-2A31-41AE-8CF0-7648576E8F70}"/>
              </a:ext>
            </a:extLst>
          </p:cNvPr>
          <p:cNvSpPr txBox="1"/>
          <p:nvPr/>
        </p:nvSpPr>
        <p:spPr>
          <a:xfrm>
            <a:off x="778126" y="2624116"/>
            <a:ext cx="4592160" cy="2671783"/>
          </a:xfrm>
          <a:prstGeom prst="rect">
            <a:avLst/>
          </a:prstGeom>
          <a:noFill/>
        </p:spPr>
        <p:txBody>
          <a:bodyPr wrap="square" lIns="0" tIns="0" rIns="0" bIns="0">
            <a:noAutofit/>
          </a:bodyPr>
          <a:lstStyle/>
          <a:p>
            <a:pPr marL="0" marR="0" lvl="0" indent="0" algn="l" defTabSz="914400" rtl="0" eaLnBrk="1" fontAlgn="auto" latinLnBrk="0" hangingPunct="1">
              <a:lnSpc>
                <a:spcPct val="100000"/>
              </a:lnSpc>
              <a:spcBef>
                <a:spcPts val="120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a:ea typeface="+mn-ea"/>
                <a:cs typeface="+mn-cs"/>
              </a:rPr>
              <a:t>Partner use telemetry to support most processes</a:t>
            </a:r>
          </a:p>
        </p:txBody>
      </p:sp>
      <p:sp>
        <p:nvSpPr>
          <p:cNvPr id="41" name="TextBox 40">
            <a:extLst>
              <a:ext uri="{FF2B5EF4-FFF2-40B4-BE49-F238E27FC236}">
                <a16:creationId xmlns:a16="http://schemas.microsoft.com/office/drawing/2014/main" id="{DF653E30-2A63-43EE-9321-847599465EF0}"/>
              </a:ext>
            </a:extLst>
          </p:cNvPr>
          <p:cNvSpPr txBox="1"/>
          <p:nvPr/>
        </p:nvSpPr>
        <p:spPr>
          <a:xfrm>
            <a:off x="6000958" y="2624116"/>
            <a:ext cx="5412916" cy="3535384"/>
          </a:xfrm>
          <a:prstGeom prst="rect">
            <a:avLst/>
          </a:prstGeom>
          <a:noFill/>
        </p:spPr>
        <p:txBody>
          <a:bodyPr wrap="square" lIns="0" tIns="0" rIns="0" bIns="0">
            <a:noAutofit/>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kumimoji="0" lang="en-US" sz="2000" b="0" i="0" u="none" strike="noStrike" kern="1200" cap="none" spc="0" normalizeH="0" baseline="0" noProof="0">
                <a:ln>
                  <a:noFill/>
                </a:ln>
                <a:solidFill>
                  <a:srgbClr val="0A1B45"/>
                </a:solidFill>
                <a:effectLst/>
                <a:uLnTx/>
                <a:uFillTx/>
                <a:latin typeface="Segoe UI Semibold"/>
                <a:ea typeface="+mn-ea"/>
                <a:cs typeface="+mn-cs"/>
              </a:rPr>
              <a:t>Use the full palette of telemetry tools in all processes</a:t>
            </a:r>
          </a:p>
          <a:p>
            <a:pPr marL="304800" marR="0" lvl="0" indent="-241300" algn="l" defTabSz="914400" rtl="0" eaLnBrk="1" fontAlgn="auto" latinLnBrk="0" hangingPunct="1">
              <a:lnSpc>
                <a:spcPct val="100000"/>
              </a:lnSpc>
              <a:spcBef>
                <a:spcPts val="300"/>
              </a:spcBef>
              <a:spcAft>
                <a:spcPts val="30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Learn about alerts and alert channels</a:t>
            </a:r>
          </a:p>
          <a:p>
            <a:pPr marL="304800" marR="0" lvl="0" indent="-241300" algn="l" defTabSz="914400" rtl="0" eaLnBrk="1" fontAlgn="auto" latinLnBrk="0" hangingPunct="1">
              <a:lnSpc>
                <a:spcPct val="100000"/>
              </a:lnSpc>
              <a:spcBef>
                <a:spcPts val="300"/>
              </a:spcBef>
              <a:spcAft>
                <a:spcPts val="30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Share telemetry insights with customers</a:t>
            </a:r>
          </a:p>
          <a:p>
            <a:pPr marL="304800" marR="0" lvl="0" indent="-241300" algn="l" defTabSz="914400"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Challenge if partner use telemetry data for</a:t>
            </a:r>
          </a:p>
          <a:p>
            <a:pPr marL="708025" marR="0" lvl="0" indent="-254000" algn="l" defTabSz="914400" rtl="0" eaLnBrk="1" fontAlgn="auto" latinLnBrk="0" hangingPunct="1">
              <a:lnSpc>
                <a:spcPct val="100000"/>
              </a:lnSpc>
              <a:spcBef>
                <a:spcPts val="200"/>
              </a:spcBef>
              <a:spcAft>
                <a:spcPts val="300"/>
              </a:spcAft>
              <a:buClrTx/>
              <a:buSzTx/>
              <a:buFont typeface="Segoe UI" panose="020B0502040204020203" pitchFamily="34" charset="0"/>
              <a:buChar char="–"/>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Sales</a:t>
            </a:r>
          </a:p>
          <a:p>
            <a:pPr marL="708025" marR="0" lvl="0" indent="-254000" algn="l" defTabSz="914400" rtl="0" eaLnBrk="1" fontAlgn="auto" latinLnBrk="0" hangingPunct="1">
              <a:lnSpc>
                <a:spcPct val="100000"/>
              </a:lnSpc>
              <a:spcBef>
                <a:spcPts val="200"/>
              </a:spcBef>
              <a:spcAft>
                <a:spcPts val="300"/>
              </a:spcAft>
              <a:buClrTx/>
              <a:buSzTx/>
              <a:buFont typeface="Segoe UI" panose="020B0502040204020203" pitchFamily="34" charset="0"/>
              <a:buChar char="–"/>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Implementation</a:t>
            </a:r>
          </a:p>
          <a:p>
            <a:pPr marL="708025" marR="0" lvl="0" indent="-254000" algn="l" defTabSz="914400" rtl="0" eaLnBrk="1" fontAlgn="auto" latinLnBrk="0" hangingPunct="1">
              <a:lnSpc>
                <a:spcPct val="100000"/>
              </a:lnSpc>
              <a:spcBef>
                <a:spcPts val="200"/>
              </a:spcBef>
              <a:spcAft>
                <a:spcPts val="300"/>
              </a:spcAft>
              <a:buClrTx/>
              <a:buSzTx/>
              <a:buFont typeface="Segoe UI" panose="020B0502040204020203" pitchFamily="34" charset="0"/>
              <a:buChar char="–"/>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Maintenance</a:t>
            </a:r>
          </a:p>
          <a:p>
            <a:pPr marL="708025" marR="0" lvl="0" indent="-254000" algn="l" defTabSz="914400" rtl="0" eaLnBrk="1" fontAlgn="auto" latinLnBrk="0" hangingPunct="1">
              <a:lnSpc>
                <a:spcPct val="100000"/>
              </a:lnSpc>
              <a:spcBef>
                <a:spcPts val="200"/>
              </a:spcBef>
              <a:spcAft>
                <a:spcPts val="300"/>
              </a:spcAft>
              <a:buClrTx/>
              <a:buSzTx/>
              <a:buFont typeface="Segoe UI" panose="020B0502040204020203" pitchFamily="34" charset="0"/>
              <a:buChar char="–"/>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Follow-ups and post-sales</a:t>
            </a:r>
          </a:p>
          <a:p>
            <a:pPr marL="304800" marR="0" lvl="0" indent="-241300" algn="l" defTabSz="914400" rtl="0" eaLnBrk="1" fontAlgn="auto" latinLnBrk="0" hangingPunct="1">
              <a:lnSpc>
                <a:spcPct val="100000"/>
              </a:lnSpc>
              <a:spcBef>
                <a:spcPts val="300"/>
              </a:spcBef>
              <a:spcAft>
                <a:spcPts val="30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Feedback loop from telemetry data into partner processes (improve existing processes)</a:t>
            </a:r>
          </a:p>
        </p:txBody>
      </p:sp>
      <p:pic>
        <p:nvPicPr>
          <p:cNvPr id="43" name="Picture 42">
            <a:extLst>
              <a:ext uri="{FF2B5EF4-FFF2-40B4-BE49-F238E27FC236}">
                <a16:creationId xmlns:a16="http://schemas.microsoft.com/office/drawing/2014/main" id="{990514F0-5429-49FA-9718-26151C700E45}"/>
              </a:ext>
            </a:extLst>
          </p:cNvPr>
          <p:cNvPicPr>
            <a:picLocks noChangeAspect="1"/>
          </p:cNvPicPr>
          <p:nvPr/>
        </p:nvPicPr>
        <p:blipFill>
          <a:blip r:embed="rId2"/>
          <a:stretch>
            <a:fillRect/>
          </a:stretch>
        </p:blipFill>
        <p:spPr>
          <a:xfrm>
            <a:off x="7805600" y="201489"/>
            <a:ext cx="3798137" cy="1066892"/>
          </a:xfrm>
          <a:prstGeom prst="rect">
            <a:avLst/>
          </a:prstGeom>
        </p:spPr>
      </p:pic>
    </p:spTree>
    <p:extLst>
      <p:ext uri="{BB962C8B-B14F-4D97-AF65-F5344CB8AC3E}">
        <p14:creationId xmlns:p14="http://schemas.microsoft.com/office/powerpoint/2010/main" val="3197576391"/>
      </p:ext>
    </p:extLst>
  </p:cSld>
  <p:clrMapOvr>
    <a:masterClrMapping/>
  </p:clrMapOvr>
  <mc:AlternateContent xmlns:mc="http://schemas.openxmlformats.org/markup-compatibility/2006" xmlns:p14="http://schemas.microsoft.com/office/powerpoint/2010/main">
    <mc:Choice Requires="p14">
      <p:transition spd="slow" p14:dur="2000" advTm="128185"/>
    </mc:Choice>
    <mc:Fallback xmlns="">
      <p:transition spd="slow" advTm="128185"/>
    </mc:Fallback>
  </mc:AlternateContent>
  <p:extLst>
    <p:ext uri="{3A86A75C-4F4B-4683-9AE1-C65F6400EC91}">
      <p14:laserTraceLst xmlns:p14="http://schemas.microsoft.com/office/powerpoint/2010/main">
        <p14:tracePtLst>
          <p14:tracePt t="2374" x="1308100" y="1404938"/>
          <p14:tracePt t="2613" x="1308100" y="1411288"/>
          <p14:tracePt t="2620" x="1301750" y="1425575"/>
          <p14:tracePt t="2626" x="1287463" y="1466850"/>
          <p14:tracePt t="2633" x="1287463" y="1493838"/>
          <p14:tracePt t="2640" x="1287463" y="1514475"/>
          <p14:tracePt t="2648" x="1287463" y="1555750"/>
          <p14:tracePt t="2654" x="1287463" y="1576388"/>
          <p14:tracePt t="2662" x="1287463" y="1617663"/>
          <p14:tracePt t="2671" x="1287463" y="1630363"/>
          <p14:tracePt t="2678" x="1287463" y="1657350"/>
          <p14:tracePt t="2687" x="1287463" y="1692275"/>
          <p14:tracePt t="2703" x="1287463" y="1719263"/>
          <p14:tracePt t="2708" x="1287463" y="1760538"/>
          <p14:tracePt t="2712" x="1281113" y="1781175"/>
          <p14:tracePt t="2718" x="1281113" y="1808163"/>
          <p14:tracePt t="2727" x="1281113" y="1816100"/>
          <p14:tracePt t="2735" x="1281113" y="1828800"/>
          <p14:tracePt t="2748" x="1281113" y="1849438"/>
          <p14:tracePt t="2752" x="1281113" y="1876425"/>
          <p14:tracePt t="2761" x="1281113" y="1897063"/>
          <p14:tracePt t="2767" x="1281113" y="1911350"/>
          <p14:tracePt t="2774" x="1281113" y="1931988"/>
          <p14:tracePt t="2784" x="1281113" y="1952625"/>
          <p14:tracePt t="2791" x="1281113" y="1966913"/>
          <p14:tracePt t="2800" x="1281113" y="1973263"/>
          <p14:tracePt t="2808" x="1281113" y="1993900"/>
          <p14:tracePt t="2816" x="1281113" y="2006600"/>
          <p14:tracePt t="2822" x="1281113" y="2027238"/>
          <p14:tracePt t="2830" x="1266825" y="2047875"/>
          <p14:tracePt t="2840" x="1266825" y="2062163"/>
          <p14:tracePt t="2846" x="1266825" y="2103438"/>
          <p14:tracePt t="2856" x="1266825" y="2124075"/>
          <p14:tracePt t="2864" x="1266825" y="2136775"/>
          <p14:tracePt t="2871" x="1260475" y="2157413"/>
          <p14:tracePt t="2893" x="1260475" y="2171700"/>
          <p14:tracePt t="2895" x="1260475" y="2185988"/>
          <p14:tracePt t="2902" x="1254125" y="2198688"/>
          <p14:tracePt t="2911" x="1254125" y="2219325"/>
          <p14:tracePt t="2920" x="1254125" y="2233613"/>
          <p14:tracePt t="2927" x="1254125" y="2239963"/>
          <p14:tracePt t="2935" x="1254125" y="2260600"/>
          <p14:tracePt t="2942" x="1254125" y="2274888"/>
          <p14:tracePt t="2951" x="1254125" y="2281238"/>
          <p14:tracePt t="2958" x="1254125" y="2295525"/>
          <p14:tracePt t="2967" x="1254125" y="2301875"/>
          <p14:tracePt t="2984" x="1254125" y="2308225"/>
          <p14:tracePt t="2991" x="1254125" y="2316163"/>
          <p14:tracePt t="3110" x="1254125" y="2336800"/>
          <p14:tracePt t="3215" x="1274763" y="2336800"/>
          <p14:tracePt t="3238" x="1281113" y="2336800"/>
          <p14:tracePt t="3247" x="1287463" y="2336800"/>
          <p14:tracePt t="3263" x="1301750" y="2328863"/>
          <p14:tracePt t="3450" x="1308100" y="2328863"/>
          <p14:tracePt t="3462" x="1328738" y="2349500"/>
          <p14:tracePt t="3476" x="1335088" y="2357438"/>
          <p14:tracePt t="3489" x="1343025" y="2363788"/>
          <p14:tracePt t="3511" x="1349375" y="2370138"/>
          <p14:tracePt t="3529" x="1349375" y="2384425"/>
          <p14:tracePt t="3544" x="1363663" y="2384425"/>
          <p14:tracePt t="3559" x="1363663" y="2390775"/>
          <p14:tracePt t="3811" x="1370013" y="2390775"/>
          <p14:tracePt t="3907" x="1376363" y="2390775"/>
          <p14:tracePt t="4098" x="1376363" y="2378075"/>
          <p14:tracePt t="4120" x="1376363" y="2363788"/>
          <p14:tracePt t="4128" x="1376363" y="2343150"/>
          <p14:tracePt t="4136" x="1376363" y="2328863"/>
          <p14:tracePt t="4151" x="1376363" y="2322513"/>
          <p14:tracePt t="4160" x="1376363" y="2316163"/>
          <p14:tracePt t="4176" x="1376363" y="2301875"/>
          <p14:tracePt t="4456" x="1390650" y="2301875"/>
          <p14:tracePt t="4480" x="1397000" y="2301875"/>
          <p14:tracePt t="4490" x="1411288" y="2301875"/>
          <p14:tracePt t="4514" x="1417638" y="2301875"/>
          <p14:tracePt t="4536" x="1423988" y="2295525"/>
          <p14:tracePt t="4568" x="1431925" y="2295525"/>
          <p14:tracePt t="4639" x="1438275" y="2295525"/>
          <p14:tracePt t="4668" x="1444625" y="2295525"/>
          <p14:tracePt t="4680" x="1452563" y="2295525"/>
          <p14:tracePt t="4695" x="1465263" y="2308225"/>
          <p14:tracePt t="4726" x="1473200" y="2316163"/>
          <p14:tracePt t="11704" x="1479550" y="2322513"/>
          <p14:tracePt t="11713" x="1479550" y="2349500"/>
          <p14:tracePt t="11720" x="1473200" y="2378075"/>
          <p14:tracePt t="11727" x="1473200" y="2397125"/>
          <p14:tracePt t="11735" x="1465263" y="2411413"/>
          <p14:tracePt t="11743" x="1458913" y="2446338"/>
          <p14:tracePt t="11753" x="1458913" y="2459038"/>
          <p14:tracePt t="11760" x="1458913" y="2493963"/>
          <p14:tracePt t="11769" x="1444625" y="2520950"/>
          <p14:tracePt t="11776" x="1444625" y="2541588"/>
          <p14:tracePt t="11784" x="1438275" y="2555875"/>
          <p14:tracePt t="11792" x="1438275" y="2562225"/>
          <p14:tracePt t="11800" x="1438275" y="2576513"/>
          <p14:tracePt t="11809" x="1438275" y="2589213"/>
          <p14:tracePt t="11816" x="1438275" y="2597150"/>
          <p14:tracePt t="11824" x="1438275" y="2617788"/>
          <p14:tracePt t="11833" x="1431925" y="2624138"/>
          <p14:tracePt t="11839" x="1431925" y="2630488"/>
          <p14:tracePt t="11849" x="1417638" y="2638425"/>
          <p14:tracePt t="11855" x="1417638" y="2644775"/>
          <p14:tracePt t="11865" x="1417638" y="2665413"/>
          <p14:tracePt t="11872" x="1417638" y="2671763"/>
          <p14:tracePt t="11882" x="1417638" y="2686050"/>
          <p14:tracePt t="11888" x="1417638" y="2692400"/>
          <p14:tracePt t="11895" x="1411288" y="2713038"/>
          <p14:tracePt t="11903" x="1403350" y="2727325"/>
          <p14:tracePt t="11911" x="1403350" y="2747963"/>
          <p14:tracePt t="11928" x="1397000" y="2754313"/>
          <p14:tracePt t="11936" x="1397000" y="2760663"/>
          <p14:tracePt t="11951" x="1384300" y="2781300"/>
          <p14:tracePt t="11959" x="1376363" y="2787650"/>
          <p14:tracePt t="11976" x="1376363" y="2795588"/>
          <p14:tracePt t="11984" x="1376363" y="2801938"/>
          <p14:tracePt t="11993" x="1370013" y="2808288"/>
          <p14:tracePt t="12001" x="1370013" y="2816225"/>
          <p14:tracePt t="12007" x="1363663" y="2828925"/>
          <p14:tracePt t="12023" x="1355725" y="2843213"/>
          <p14:tracePt t="12033" x="1349375" y="2849563"/>
          <p14:tracePt t="12040" x="1335088" y="2857500"/>
          <p14:tracePt t="12049" x="1335088" y="2870200"/>
          <p14:tracePt t="12056" x="1335088" y="2878138"/>
          <p14:tracePt t="12076" x="1328738" y="2884488"/>
          <p14:tracePt t="12079" x="1328738" y="2890838"/>
          <p14:tracePt t="12089" x="1322388" y="2898775"/>
          <p14:tracePt t="12098" x="1314450" y="2905125"/>
          <p14:tracePt t="12105" x="1308100" y="2911475"/>
          <p14:tracePt t="12112" x="1301750" y="2925763"/>
          <p14:tracePt t="12122" x="1293813" y="2932113"/>
          <p14:tracePt t="12130" x="1281113" y="2946400"/>
          <p14:tracePt t="12137" x="1266825" y="2959100"/>
          <p14:tracePt t="12153" x="1246188" y="2967038"/>
          <p14:tracePt t="12161" x="1246188" y="2973388"/>
          <p14:tracePt t="12177" x="1239838" y="2973388"/>
          <p14:tracePt t="12184" x="1233488" y="2979738"/>
          <p14:tracePt t="12191" x="1233488" y="2987675"/>
          <p14:tracePt t="12200" x="1225550" y="2987675"/>
          <p14:tracePt t="12218" x="1204913" y="2994025"/>
          <p14:tracePt t="12227" x="1198563" y="3008313"/>
          <p14:tracePt t="12233" x="1192213" y="3014663"/>
          <p14:tracePt t="12248" x="1184275" y="3021013"/>
          <p14:tracePt t="12281" x="1177925" y="3028950"/>
          <p14:tracePt t="12289" x="1177925" y="3035300"/>
          <p14:tracePt t="12296" x="1171575" y="3041650"/>
          <p14:tracePt t="12304" x="1157288" y="3048000"/>
          <p14:tracePt t="12311" x="1150938" y="3068638"/>
          <p14:tracePt t="12322" x="1144588" y="3089275"/>
          <p14:tracePt t="12330" x="1130300" y="3103563"/>
          <p14:tracePt t="12337" x="1130300" y="3124200"/>
          <p14:tracePt t="12352" x="1130300" y="3130550"/>
          <p14:tracePt t="12498" x="1123950" y="3130550"/>
          <p14:tracePt t="12509" x="1095375" y="3138488"/>
          <p14:tracePt t="12514" x="1089025" y="3151188"/>
          <p14:tracePt t="12521" x="1062038" y="3151188"/>
          <p14:tracePt t="12527" x="1054100" y="3151188"/>
          <p14:tracePt t="12537" x="1041400" y="3151188"/>
          <p14:tracePt t="12544" x="1035050" y="3159125"/>
          <p14:tracePt t="12552" x="1014413" y="3165475"/>
          <p14:tracePt t="12560" x="1000125" y="3165475"/>
          <p14:tracePt t="12573" x="993775" y="3165475"/>
          <p14:tracePt t="12578" x="965200" y="3165475"/>
          <p14:tracePt t="12584" x="931863" y="3165475"/>
          <p14:tracePt t="12592" x="904875" y="3159125"/>
          <p14:tracePt t="12601" x="876300" y="3151188"/>
          <p14:tracePt t="12609" x="842963" y="3144838"/>
          <p14:tracePt t="12627" x="835025" y="3130550"/>
          <p14:tracePt t="12644" x="828675" y="3130550"/>
          <p14:tracePt t="12843" x="835025" y="3117850"/>
          <p14:tracePt t="12850" x="855663" y="3117850"/>
          <p14:tracePt t="12858" x="876300" y="3103563"/>
          <p14:tracePt t="12865" x="884238" y="3103563"/>
          <p14:tracePt t="12877" x="890588" y="3103563"/>
          <p14:tracePt t="12888" x="896938" y="3097213"/>
          <p14:tracePt t="12897" x="904875" y="3097213"/>
          <p14:tracePt t="12928" x="923925" y="3097213"/>
          <p14:tracePt t="13064" x="938213" y="3089275"/>
          <p14:tracePt t="13200" x="958850" y="3089275"/>
          <p14:tracePt t="13671" x="965200" y="3082925"/>
          <p14:tracePt t="13688" x="973138" y="3082925"/>
          <p14:tracePt t="28642" x="979488" y="3082925"/>
          <p14:tracePt t="28730" x="1000125" y="3130550"/>
          <p14:tracePt t="28738" x="1041400" y="3198813"/>
          <p14:tracePt t="28747" x="1074738" y="3248025"/>
          <p14:tracePt t="28754" x="1103313" y="3289300"/>
          <p14:tracePt t="28764" x="1123950" y="3336925"/>
          <p14:tracePt t="28770" x="1130300" y="3378200"/>
          <p14:tracePt t="28779" x="1157288" y="3425825"/>
          <p14:tracePt t="28787" x="1177925" y="3438525"/>
          <p14:tracePt t="28797" x="1198563" y="3487738"/>
          <p14:tracePt t="28804" x="1219200" y="3508375"/>
          <p14:tracePt t="28811" x="1225550" y="3535363"/>
          <p14:tracePt t="28827" x="1233488" y="3556000"/>
          <p14:tracePt t="28862" x="1233488" y="3562350"/>
          <p14:tracePt t="28883" x="1233488" y="3568700"/>
          <p14:tracePt t="28890" x="1246188" y="3568700"/>
          <p14:tracePt t="28898" x="1260475" y="3589338"/>
          <p14:tracePt t="28912" x="1293813" y="3609975"/>
          <p14:tracePt t="28920" x="1308100" y="3624263"/>
          <p14:tracePt t="28928" x="1328738" y="3638550"/>
          <p14:tracePt t="28935" x="1349375" y="3644900"/>
          <p14:tracePt t="28939" x="1370013" y="3659188"/>
          <p14:tracePt t="28946" x="1370013" y="3665538"/>
          <p14:tracePt t="29126" x="1376363" y="3665538"/>
          <p14:tracePt t="29139" x="1376363" y="3651250"/>
          <p14:tracePt t="29147" x="1376363" y="3644900"/>
          <p14:tracePt t="29155" x="1376363" y="3638550"/>
          <p14:tracePt t="29170" x="1376363" y="3630613"/>
          <p14:tracePt t="29197" x="1376363" y="3624263"/>
          <p14:tracePt t="29274" x="1376363" y="3617913"/>
          <p14:tracePt t="29282" x="1384300" y="3609975"/>
          <p14:tracePt t="29290" x="1384300" y="3597275"/>
          <p14:tracePt t="29298" x="1384300" y="3589338"/>
          <p14:tracePt t="29307" x="1390650" y="3582988"/>
          <p14:tracePt t="29314" x="1397000" y="3568700"/>
          <p14:tracePt t="29328" x="1397000" y="3562350"/>
          <p14:tracePt t="29335" x="1397000" y="3549650"/>
          <p14:tracePt t="29371" x="1397000" y="3535363"/>
          <p14:tracePt t="29402" x="1397000" y="3514725"/>
          <p14:tracePt t="29420" x="1397000" y="3508375"/>
          <p14:tracePt t="29427" x="1397000" y="3500438"/>
          <p14:tracePt t="29450" x="1397000" y="3487738"/>
          <p14:tracePt t="29710" x="1397000" y="3467100"/>
          <p14:tracePt t="29716" x="1397000" y="3459163"/>
          <p14:tracePt t="29723" x="1384300" y="3438525"/>
          <p14:tracePt t="29731" x="1384300" y="3432175"/>
          <p14:tracePt t="29741" x="1384300" y="3425825"/>
          <p14:tracePt t="29746" x="1384300" y="3419475"/>
          <p14:tracePt t="29754" x="1363663" y="3411538"/>
          <p14:tracePt t="29763" x="1363663" y="3405188"/>
          <p14:tracePt t="29770" x="1363663" y="3398838"/>
          <p14:tracePt t="30006" x="1355725" y="3398838"/>
          <p14:tracePt t="30066" x="1349375" y="3398838"/>
          <p14:tracePt t="30812" x="1343025" y="3398838"/>
          <p14:tracePt t="30821" x="1343025" y="3405188"/>
          <p14:tracePt t="30829" x="1335088" y="3405188"/>
          <p14:tracePt t="30835" x="1322388" y="3419475"/>
          <p14:tracePt t="30843" x="1314450" y="3425825"/>
          <p14:tracePt t="30850" x="1308100" y="3446463"/>
          <p14:tracePt t="30866" x="1308100" y="3452813"/>
          <p14:tracePt t="30875" x="1287463" y="3473450"/>
          <p14:tracePt t="30886" x="1287463" y="3479800"/>
          <p14:tracePt t="30900" x="1281113" y="3494088"/>
          <p14:tracePt t="30908" x="1274763" y="3514725"/>
          <p14:tracePt t="30923" x="1274763" y="3535363"/>
          <p14:tracePt t="30988" x="1274763" y="3549650"/>
          <p14:tracePt t="31026" x="1274763" y="3556000"/>
          <p14:tracePt t="31058" x="1274763" y="3562350"/>
          <p14:tracePt t="31083" x="1274763" y="3576638"/>
          <p14:tracePt t="31117" x="1274763" y="3582988"/>
          <p14:tracePt t="31147" x="1281113" y="3589338"/>
          <p14:tracePt t="31206" x="1293813" y="3597275"/>
          <p14:tracePt t="31235" x="1314450" y="3597275"/>
          <p14:tracePt t="31269" x="1335088" y="3597275"/>
          <p14:tracePt t="31276" x="1349375" y="3597275"/>
          <p14:tracePt t="31283" x="1397000" y="3617913"/>
          <p14:tracePt t="31292" x="1411288" y="3617913"/>
          <p14:tracePt t="31299" x="1444625" y="3638550"/>
          <p14:tracePt t="31307" x="1473200" y="3651250"/>
          <p14:tracePt t="31315" x="1493838" y="3659188"/>
          <p14:tracePt t="31325" x="1533525" y="3671888"/>
          <p14:tracePt t="31332" x="1533525" y="3679825"/>
          <p14:tracePt t="31341" x="1547813" y="3686175"/>
          <p14:tracePt t="31355" x="1547813" y="3692525"/>
          <p14:tracePt t="31489" x="1547813" y="3698875"/>
          <p14:tracePt t="31499" x="1541463" y="3713163"/>
          <p14:tracePt t="31508" x="1520825" y="3713163"/>
          <p14:tracePt t="31517" x="1514475" y="3713163"/>
          <p14:tracePt t="31523" x="1506538" y="3719513"/>
          <p14:tracePt t="31611" x="1493838" y="3727450"/>
          <p14:tracePt t="31619" x="1479550" y="3727450"/>
          <p14:tracePt t="31626" x="1473200" y="3733800"/>
          <p14:tracePt t="31650" x="1465263" y="3740150"/>
          <p14:tracePt t="31682" x="1458913" y="3748088"/>
          <p14:tracePt t="31742" x="1452563" y="3754438"/>
          <p14:tracePt t="31758" x="1423988" y="3754438"/>
          <p14:tracePt t="31795" x="1417638" y="3754438"/>
          <p14:tracePt t="36631" x="1411288" y="3754438"/>
          <p14:tracePt t="37819" x="1411288" y="3740150"/>
          <p14:tracePt t="37867" x="1411288" y="3719513"/>
          <p14:tracePt t="37925" x="1411288" y="3706813"/>
          <p14:tracePt t="48816" x="1411288" y="3719513"/>
          <p14:tracePt t="48825" x="1411288" y="3740150"/>
          <p14:tracePt t="48830" x="1411288" y="3748088"/>
          <p14:tracePt t="48837" x="1411288" y="3760788"/>
          <p14:tracePt t="48845" x="1411288" y="3781425"/>
          <p14:tracePt t="48853" x="1411288" y="3802063"/>
          <p14:tracePt t="48862" x="1411288" y="3816350"/>
          <p14:tracePt t="48870" x="1411288" y="3836988"/>
          <p14:tracePt t="48886" x="1411288" y="3849688"/>
          <p14:tracePt t="48901" x="1411288" y="3857625"/>
          <p14:tracePt t="48917" x="1411288" y="3870325"/>
          <p14:tracePt t="48924" x="1411288" y="3878263"/>
          <p14:tracePt t="48933" x="1411288" y="3884613"/>
          <p14:tracePt t="48942" x="1411288" y="3890963"/>
          <p14:tracePt t="48956" x="1411288" y="3905250"/>
          <p14:tracePt t="48980" x="1411288" y="3925888"/>
          <p14:tracePt t="49021" x="1411288" y="3940175"/>
          <p14:tracePt t="49045" x="1411288" y="3952875"/>
          <p14:tracePt t="49092" x="1411288" y="3959225"/>
          <p14:tracePt t="49098" x="1411288" y="3967163"/>
          <p14:tracePt t="49118" x="1411288" y="3973513"/>
          <p14:tracePt t="49124" x="1411288" y="3979863"/>
          <p14:tracePt t="49142" x="1411288" y="3987800"/>
          <p14:tracePt t="49150" x="1411288" y="3994150"/>
          <p14:tracePt t="49157" x="1411288" y="4008438"/>
          <p14:tracePt t="49165" x="1411288" y="4014788"/>
          <p14:tracePt t="49190" x="1411288" y="4029075"/>
          <p14:tracePt t="49206" x="1417638" y="4035425"/>
          <p14:tracePt t="60211" x="1417638" y="4041775"/>
          <p14:tracePt t="60270" x="1411288" y="4056063"/>
          <p14:tracePt t="60275" x="1411288" y="4062413"/>
          <p14:tracePt t="60285" x="1411288" y="4070350"/>
          <p14:tracePt t="60288" x="1411288" y="4076700"/>
          <p14:tracePt t="60294" x="1403350" y="4083050"/>
          <p14:tracePt t="60302" x="1397000" y="4089400"/>
          <p14:tracePt t="60311" x="1397000" y="4110038"/>
          <p14:tracePt t="60318" x="1397000" y="4124325"/>
          <p14:tracePt t="60344" x="1397000" y="4144963"/>
          <p14:tracePt t="60423" x="1397000" y="4159250"/>
          <p14:tracePt t="60431" x="1417638" y="4179888"/>
          <p14:tracePt t="60438" x="1438275" y="4179888"/>
          <p14:tracePt t="60454" x="1465263" y="4192588"/>
          <p14:tracePt t="60461" x="1473200" y="4192588"/>
          <p14:tracePt t="60469" x="1500188" y="4206875"/>
          <p14:tracePt t="60479" x="1520825" y="4219575"/>
          <p14:tracePt t="60487" x="1547813" y="4227513"/>
          <p14:tracePt t="60495" x="1582738" y="4227513"/>
          <p14:tracePt t="60504" x="1595438" y="4240213"/>
          <p14:tracePt t="60511" x="1616075" y="4248150"/>
          <p14:tracePt t="60518" x="1636713" y="4248150"/>
          <p14:tracePt t="60526" x="1651000" y="4254500"/>
          <p14:tracePt t="60582" x="1671638" y="4254500"/>
          <p14:tracePt t="60599" x="1677988" y="4254500"/>
          <p14:tracePt t="60606" x="1698625" y="4254500"/>
          <p14:tracePt t="60614" x="1725613" y="4254500"/>
          <p14:tracePt t="60622" x="1781175" y="4254500"/>
          <p14:tracePt t="60629" x="1793875" y="4254500"/>
          <p14:tracePt t="60638" x="1814513" y="4254500"/>
          <p14:tracePt t="60649" x="1828800" y="4254500"/>
          <p14:tracePt t="60667" x="1855788" y="4254500"/>
          <p14:tracePt t="60687" x="1876425" y="4254500"/>
          <p14:tracePt t="60718" x="1884363" y="4254500"/>
          <p14:tracePt t="60998" x="1884363" y="4268788"/>
          <p14:tracePt t="61006" x="1884363" y="4275138"/>
          <p14:tracePt t="61014" x="1870075" y="4281488"/>
          <p14:tracePt t="61022" x="1863725" y="4295775"/>
          <p14:tracePt t="61037" x="1855788" y="4316413"/>
          <p14:tracePt t="61061" x="1855788" y="4322763"/>
          <p14:tracePt t="61093" x="1849438" y="4330700"/>
          <p14:tracePt t="61111" x="1849438" y="4337050"/>
          <p14:tracePt t="61666" x="1849438" y="4330700"/>
          <p14:tracePt t="62455" x="1849438" y="4337050"/>
          <p14:tracePt t="62480" x="1849438" y="4343400"/>
          <p14:tracePt t="62495" x="1843088" y="4357688"/>
          <p14:tracePt t="62538" x="1843088" y="4364038"/>
          <p14:tracePt t="62551" x="1843088" y="4370388"/>
          <p14:tracePt t="62581" x="1843088" y="4378325"/>
          <p14:tracePt t="62590" x="1843088" y="4384675"/>
          <p14:tracePt t="62606" x="1843088" y="4405313"/>
          <p14:tracePt t="62637" x="1843088" y="4419600"/>
          <p14:tracePt t="62665" x="1843088" y="4425950"/>
          <p14:tracePt t="62675" x="1843088" y="4432300"/>
          <p14:tracePt t="62682" x="1843088" y="4446588"/>
          <p14:tracePt t="62810" x="1843088" y="4452938"/>
          <p14:tracePt t="62827" x="1843088" y="4460875"/>
          <p14:tracePt t="62862" x="1843088" y="4473575"/>
          <p14:tracePt t="62896" x="1843088" y="4479925"/>
          <p14:tracePt t="62905" x="1843088" y="4487863"/>
          <p14:tracePt t="62911" x="1843088" y="4500563"/>
          <p14:tracePt t="62926" x="1843088" y="4508500"/>
          <p14:tracePt t="62942" x="1843088" y="4514850"/>
          <p14:tracePt t="63055" x="1843088" y="4521200"/>
          <p14:tracePt t="63198" x="1849438" y="4521200"/>
          <p14:tracePt t="63206" x="1855788" y="4521200"/>
          <p14:tracePt t="63222" x="1863725" y="4521200"/>
          <p14:tracePt t="63262" x="1870075" y="4521200"/>
          <p14:tracePt t="63270" x="1876425" y="4529138"/>
          <p14:tracePt t="63287" x="1876425" y="4535488"/>
          <p14:tracePt t="63295" x="1897063" y="4549775"/>
          <p14:tracePt t="63302" x="1897063" y="4556125"/>
          <p14:tracePt t="63311" x="1903413" y="4562475"/>
          <p14:tracePt t="63415" x="1911350" y="4562475"/>
          <p14:tracePt t="64063" x="1911350" y="4570413"/>
          <p14:tracePt t="64079" x="1903413" y="4576763"/>
          <p14:tracePt t="64087" x="1897063" y="4597400"/>
          <p14:tracePt t="64114" x="1884363" y="4610100"/>
          <p14:tracePt t="64151" x="1884363" y="4618038"/>
          <p14:tracePt t="64183" x="1884363" y="4630738"/>
          <p14:tracePt t="64191" x="1884363" y="4645025"/>
          <p14:tracePt t="64198" x="1884363" y="4651375"/>
          <p14:tracePt t="64216" x="1897063" y="4672013"/>
          <p14:tracePt t="64223" x="1897063" y="4679950"/>
          <p14:tracePt t="64231" x="1903413" y="4692650"/>
          <p14:tracePt t="64239" x="1911350" y="4706938"/>
          <p14:tracePt t="64248" x="1911350" y="4713288"/>
          <p14:tracePt t="64255" x="1911350" y="4721225"/>
          <p14:tracePt t="64262" x="1911350" y="4727575"/>
          <p14:tracePt t="64271" x="1911350" y="4733925"/>
          <p14:tracePt t="64287" x="1911350" y="4740275"/>
          <p14:tracePt t="64337" x="1911350" y="4748213"/>
          <p14:tracePt t="64360" x="1911350" y="4760913"/>
          <p14:tracePt t="64367" x="1911350" y="4768850"/>
          <p14:tracePt t="64691" x="1911350" y="4775200"/>
          <p14:tracePt t="64711" x="1911350" y="4781550"/>
          <p14:tracePt t="64807" x="1911350" y="4789488"/>
          <p14:tracePt t="64824" x="1911350" y="4802188"/>
          <p14:tracePt t="64838" x="1911350" y="4816475"/>
          <p14:tracePt t="64854" x="1903413" y="4822825"/>
          <p14:tracePt t="64862" x="1903413" y="4830763"/>
          <p14:tracePt t="64870" x="1903413" y="4837113"/>
          <p14:tracePt t="64892" x="1903413" y="4851400"/>
          <p14:tracePt t="65759" x="1903413" y="4864100"/>
          <p14:tracePt t="65767" x="1903413" y="4870450"/>
          <p14:tracePt t="65775" x="1903413" y="4878388"/>
          <p14:tracePt t="65791" x="1903413" y="4884738"/>
          <p14:tracePt t="65798" x="1903413" y="4891088"/>
          <p14:tracePt t="65826" x="1903413" y="4911725"/>
          <p14:tracePt t="65844" x="1903413" y="4926013"/>
          <p14:tracePt t="65855" x="1903413" y="4932363"/>
          <p14:tracePt t="65863" x="1903413" y="4940300"/>
          <p14:tracePt t="65872" x="1903413" y="4953000"/>
          <p14:tracePt t="65889" x="1903413" y="4960938"/>
          <p14:tracePt t="65904" x="1903413" y="4967288"/>
          <p14:tracePt t="65911" x="1903413" y="4973638"/>
          <p14:tracePt t="65984" x="1903413" y="4981575"/>
          <p14:tracePt t="66017" x="1903413" y="4987925"/>
          <p14:tracePt t="66079" x="1903413" y="4994275"/>
          <p14:tracePt t="66103" x="1903413" y="5014913"/>
          <p14:tracePt t="66128" x="1903413" y="5029200"/>
          <p14:tracePt t="66379" x="1903413" y="5021263"/>
          <p14:tracePt t="66387" x="1903413" y="5000625"/>
          <p14:tracePt t="66391" x="1903413" y="4987925"/>
          <p14:tracePt t="66399" x="1903413" y="4967288"/>
          <p14:tracePt t="66408" x="1903413" y="4953000"/>
          <p14:tracePt t="66415" x="1903413" y="4932363"/>
          <p14:tracePt t="66427" x="1903413" y="4911725"/>
          <p14:tracePt t="66447" x="1903413" y="4899025"/>
          <p14:tracePt t="66798" x="1903413" y="4878388"/>
          <p14:tracePt t="66823" x="1903413" y="4864100"/>
          <p14:tracePt t="67086" x="1903413" y="4870450"/>
          <p14:tracePt t="67100" x="1903413" y="4891088"/>
          <p14:tracePt t="67120" x="1903413" y="4905375"/>
          <p14:tracePt t="67134" x="1903413" y="4926013"/>
          <p14:tracePt t="67151" x="1903413" y="4946650"/>
          <p14:tracePt t="67160" x="1903413" y="4953000"/>
          <p14:tracePt t="67167" x="1903413" y="4960938"/>
          <p14:tracePt t="67175" x="1903413" y="4967288"/>
          <p14:tracePt t="67182" x="1911350" y="4973638"/>
          <p14:tracePt t="67190" x="1917700" y="4994275"/>
          <p14:tracePt t="67207" x="1917700" y="5008563"/>
          <p14:tracePt t="67215" x="1917700" y="5029200"/>
          <p14:tracePt t="67223" x="1917700" y="5035550"/>
          <p14:tracePt t="67231" x="1917700" y="5041900"/>
          <p14:tracePt t="67238" x="1917700" y="5049838"/>
          <p14:tracePt t="67246" x="1917700" y="5056188"/>
          <p14:tracePt t="67254" x="1931988" y="5062538"/>
          <p14:tracePt t="67263" x="1931988" y="5076825"/>
          <p14:tracePt t="67286" x="1931988" y="5083175"/>
          <p14:tracePt t="68048" x="1924050" y="5083175"/>
          <p14:tracePt t="68112" x="1903413" y="5083175"/>
          <p14:tracePt t="68123" x="1897063" y="5083175"/>
          <p14:tracePt t="68137" x="1890713" y="5083175"/>
          <p14:tracePt t="68159" x="1884363" y="5083175"/>
          <p14:tracePt t="68193" x="1870075" y="5083175"/>
          <p14:tracePt t="68214" x="1863725" y="5083175"/>
          <p14:tracePt t="68239" x="1855788" y="5083175"/>
          <p14:tracePt t="68351" x="1849438" y="5083175"/>
          <p14:tracePt t="68503" x="1855788" y="5083175"/>
          <p14:tracePt t="68510" x="1863725" y="5083175"/>
          <p14:tracePt t="68520" x="1876425" y="5083175"/>
          <p14:tracePt t="68529" x="1884363" y="5083175"/>
          <p14:tracePt t="68544" x="1890713" y="5083175"/>
          <p14:tracePt t="68560" x="1897063" y="5083175"/>
          <p14:tracePt t="68576" x="1903413" y="5083175"/>
          <p14:tracePt t="68607" x="1911350" y="5083175"/>
          <p14:tracePt t="68665" x="1917700" y="5083175"/>
          <p14:tracePt t="87130" x="1903413" y="5083175"/>
          <p14:tracePt t="87137" x="1897063" y="5083175"/>
          <p14:tracePt t="87146" x="1890713" y="5083175"/>
          <p14:tracePt t="93382" x="1870075" y="5083175"/>
          <p14:tracePt t="93392" x="1814513" y="5091113"/>
          <p14:tracePt t="93405" x="1754188" y="5103813"/>
          <p14:tracePt t="93411" x="1739900" y="5103813"/>
          <p14:tracePt t="93421" x="1719263" y="5103813"/>
          <p14:tracePt t="93427" x="1712913" y="5111750"/>
          <p14:tracePt t="93436" x="1684338" y="5111750"/>
          <p14:tracePt t="93443" x="1671638" y="5111750"/>
          <p14:tracePt t="93451" x="1657350" y="5111750"/>
          <p14:tracePt t="93465" x="1644650" y="5118100"/>
          <p14:tracePt t="93488" x="1636713" y="5124450"/>
          <p14:tracePt t="93496" x="1630363" y="5124450"/>
          <p14:tracePt t="93507" x="1609725" y="5124450"/>
          <p14:tracePt t="93522" x="1589088" y="5138738"/>
          <p14:tracePt t="93530" x="1582738" y="5138738"/>
          <p14:tracePt t="93538" x="1574800" y="5145088"/>
          <p14:tracePt t="93546" x="1562100" y="5151438"/>
          <p14:tracePt t="93554" x="1554163" y="5159375"/>
          <p14:tracePt t="93562" x="1541463" y="5165725"/>
          <p14:tracePt t="93571" x="1527175" y="5165725"/>
          <p14:tracePt t="93578" x="1527175" y="5180013"/>
          <p14:tracePt t="93585" x="1506538" y="5186363"/>
          <p14:tracePt t="93594" x="1506538" y="5192713"/>
          <p14:tracePt t="93603" x="1500188" y="5200650"/>
          <p14:tracePt t="93610" x="1493838" y="5207000"/>
          <p14:tracePt t="93626" x="1493838" y="5233988"/>
          <p14:tracePt t="93642" x="1485900" y="5254625"/>
          <p14:tracePt t="93650" x="1479550" y="5260975"/>
          <p14:tracePt t="93659" x="1479550" y="5275263"/>
          <p14:tracePt t="93667" x="1479550" y="5281613"/>
          <p14:tracePt t="93675" x="1465263" y="5302250"/>
          <p14:tracePt t="93692" x="1458913" y="5310188"/>
          <p14:tracePt t="93697" x="1458913" y="5316538"/>
          <p14:tracePt t="93707" x="1458913" y="5322888"/>
          <p14:tracePt t="93714" x="1458913" y="5337175"/>
          <p14:tracePt t="93730" x="1458913" y="5351463"/>
          <p14:tracePt t="93761" x="1473200" y="5370513"/>
          <p14:tracePt t="93803" x="1493838" y="5391150"/>
          <p14:tracePt t="93810" x="1500188" y="5399088"/>
          <p14:tracePt t="93826" x="1520825" y="5411788"/>
          <p14:tracePt t="93843" x="1527175" y="5419725"/>
          <p14:tracePt t="93851" x="1533525" y="5432425"/>
          <p14:tracePt t="93859" x="1541463" y="5440363"/>
          <p14:tracePt t="93866" x="1541463" y="5446713"/>
          <p14:tracePt t="93874" x="1541463" y="5453063"/>
          <p14:tracePt t="94158" x="1514475" y="5453063"/>
          <p14:tracePt t="94169" x="1506538" y="5453063"/>
          <p14:tracePt t="94172" x="1479550" y="5440363"/>
          <p14:tracePt t="94187" x="1473200" y="5432425"/>
          <p14:tracePt t="94202" x="1465263" y="5426075"/>
          <p14:tracePt t="94218" x="1444625" y="5419725"/>
          <p14:tracePt t="94242" x="1423988" y="5399088"/>
          <p14:tracePt t="94259" x="1423988" y="5391150"/>
          <p14:tracePt t="94265" x="1423988" y="5384800"/>
          <p14:tracePt t="94506" x="1431925" y="5384800"/>
          <p14:tracePt t="94524" x="1438275" y="5384800"/>
          <p14:tracePt t="94540" x="1444625" y="5378450"/>
          <p14:tracePt t="94548" x="1452563" y="5378450"/>
          <p14:tracePt t="94570" x="1458913" y="5370513"/>
          <p14:tracePt t="94595" x="1465263" y="5370513"/>
          <p14:tracePt t="94628" x="1473200" y="5370513"/>
          <p14:tracePt t="94667" x="1479550" y="5370513"/>
          <p14:tracePt t="94707" x="1493838" y="5370513"/>
          <p14:tracePt t="100406" x="1485900" y="5370513"/>
          <p14:tracePt t="100436" x="1479550" y="5370513"/>
          <p14:tracePt t="100510" x="1473200" y="5370513"/>
          <p14:tracePt t="100524" x="1465263" y="5370513"/>
          <p14:tracePt t="100579" x="1452563" y="5370513"/>
          <p14:tracePt t="126944" x="0" y="0"/>
        </p14:tracePtLst>
      </p14:laserTraceLst>
    </p:ext>
  </p:extLs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9BA649-55BD-43CD-9CB9-9F49B925D5CD}"/>
              </a:ext>
            </a:extLst>
          </p:cNvPr>
          <p:cNvSpPr>
            <a:spLocks noGrp="1"/>
          </p:cNvSpPr>
          <p:nvPr>
            <p:ph type="title"/>
          </p:nvPr>
        </p:nvSpPr>
        <p:spPr/>
        <p:txBody>
          <a:bodyPr/>
          <a:lstStyle/>
          <a:p>
            <a:r>
              <a:rPr lang="en-US" dirty="0"/>
              <a:t>Want to learn more about telemetry?</a:t>
            </a:r>
          </a:p>
        </p:txBody>
      </p:sp>
      <p:sp>
        <p:nvSpPr>
          <p:cNvPr id="3" name="Text Placeholder 2">
            <a:extLst>
              <a:ext uri="{FF2B5EF4-FFF2-40B4-BE49-F238E27FC236}">
                <a16:creationId xmlns:a16="http://schemas.microsoft.com/office/drawing/2014/main" id="{1E77816F-BC90-4D2A-B543-BFDE6194F5DA}"/>
              </a:ext>
            </a:extLst>
          </p:cNvPr>
          <p:cNvSpPr>
            <a:spLocks noGrp="1"/>
          </p:cNvSpPr>
          <p:nvPr>
            <p:ph type="body" sz="quarter" idx="10"/>
          </p:nvPr>
        </p:nvSpPr>
        <p:spPr>
          <a:xfrm>
            <a:off x="586390" y="1434370"/>
            <a:ext cx="11018520" cy="4567404"/>
          </a:xfrm>
        </p:spPr>
        <p:txBody>
          <a:bodyPr/>
          <a:lstStyle/>
          <a:p>
            <a:r>
              <a:rPr lang="en-US" dirty="0"/>
              <a:t>Documentation: </a:t>
            </a:r>
            <a:r>
              <a:rPr lang="en-US" dirty="0">
                <a:hlinkClick r:id="rId2"/>
              </a:rPr>
              <a:t>https://aka.ms/bctelemetry</a:t>
            </a:r>
            <a:endParaRPr lang="en-US" dirty="0"/>
          </a:p>
          <a:p>
            <a:endParaRPr lang="en-US" dirty="0"/>
          </a:p>
          <a:p>
            <a:r>
              <a:rPr lang="en-US" dirty="0"/>
              <a:t>Telemetry FAQ: </a:t>
            </a:r>
            <a:r>
              <a:rPr lang="en-US" dirty="0">
                <a:hlinkClick r:id="rId3"/>
              </a:rPr>
              <a:t>FAQ.md at </a:t>
            </a:r>
            <a:r>
              <a:rPr lang="en-US" dirty="0" err="1">
                <a:hlinkClick r:id="rId3"/>
              </a:rPr>
              <a:t>microsoft</a:t>
            </a:r>
            <a:r>
              <a:rPr lang="en-US" dirty="0">
                <a:hlinkClick r:id="rId3"/>
              </a:rPr>
              <a:t>/</a:t>
            </a:r>
            <a:r>
              <a:rPr lang="en-US" dirty="0" err="1">
                <a:hlinkClick r:id="rId3"/>
              </a:rPr>
              <a:t>BCTech</a:t>
            </a:r>
            <a:r>
              <a:rPr lang="en-US" dirty="0">
                <a:hlinkClick r:id="rId3"/>
              </a:rPr>
              <a:t> (github.com)</a:t>
            </a:r>
            <a:endParaRPr lang="en-US" dirty="0"/>
          </a:p>
          <a:p>
            <a:endParaRPr lang="en-US" dirty="0"/>
          </a:p>
          <a:p>
            <a:r>
              <a:rPr lang="en-US" dirty="0"/>
              <a:t>Videos: </a:t>
            </a:r>
            <a:r>
              <a:rPr lang="en-US" dirty="0">
                <a:hlinkClick r:id="rId4"/>
              </a:rPr>
              <a:t>VIDEOS.md at </a:t>
            </a:r>
            <a:r>
              <a:rPr lang="en-US" dirty="0" err="1">
                <a:hlinkClick r:id="rId4"/>
              </a:rPr>
              <a:t>microsoft</a:t>
            </a:r>
            <a:r>
              <a:rPr lang="en-US" dirty="0">
                <a:hlinkClick r:id="rId4"/>
              </a:rPr>
              <a:t>/</a:t>
            </a:r>
            <a:r>
              <a:rPr lang="en-US" dirty="0" err="1">
                <a:hlinkClick r:id="rId4"/>
              </a:rPr>
              <a:t>BCTech</a:t>
            </a:r>
            <a:r>
              <a:rPr lang="en-US" dirty="0">
                <a:hlinkClick r:id="rId4"/>
              </a:rPr>
              <a:t> (github.com)</a:t>
            </a:r>
            <a:endParaRPr lang="en-US" dirty="0"/>
          </a:p>
          <a:p>
            <a:endParaRPr lang="en-US" dirty="0"/>
          </a:p>
          <a:p>
            <a:r>
              <a:rPr lang="en-US" dirty="0" err="1"/>
              <a:t>Powerpoint</a:t>
            </a:r>
            <a:r>
              <a:rPr lang="en-US" dirty="0"/>
              <a:t> decks: </a:t>
            </a:r>
            <a:r>
              <a:rPr lang="en-US" dirty="0">
                <a:hlinkClick r:id="rId5"/>
              </a:rPr>
              <a:t>Presentations at </a:t>
            </a:r>
            <a:r>
              <a:rPr lang="en-US" dirty="0" err="1">
                <a:hlinkClick r:id="rId5"/>
              </a:rPr>
              <a:t>microsoft</a:t>
            </a:r>
            <a:r>
              <a:rPr lang="en-US" dirty="0">
                <a:hlinkClick r:id="rId5"/>
              </a:rPr>
              <a:t>/</a:t>
            </a:r>
            <a:r>
              <a:rPr lang="en-US" dirty="0" err="1">
                <a:hlinkClick r:id="rId5"/>
              </a:rPr>
              <a:t>BCTech</a:t>
            </a:r>
            <a:r>
              <a:rPr lang="en-US" dirty="0">
                <a:hlinkClick r:id="rId5"/>
              </a:rPr>
              <a:t> (github.com)</a:t>
            </a:r>
            <a:endParaRPr lang="en-US" dirty="0"/>
          </a:p>
          <a:p>
            <a:endParaRPr lang="en-US" dirty="0"/>
          </a:p>
          <a:p>
            <a:r>
              <a:rPr lang="en-US" dirty="0"/>
              <a:t>Sample code and </a:t>
            </a:r>
            <a:r>
              <a:rPr lang="en-US" dirty="0" err="1"/>
              <a:t>tips&amp;tricks</a:t>
            </a:r>
            <a:r>
              <a:rPr lang="en-US" dirty="0"/>
              <a:t>: </a:t>
            </a:r>
            <a:r>
              <a:rPr lang="en-US" dirty="0">
                <a:hlinkClick r:id="rId6"/>
              </a:rPr>
              <a:t>https://aka.ms/bctelemetrysamples</a:t>
            </a:r>
            <a:r>
              <a:rPr lang="en-US" dirty="0"/>
              <a:t> </a:t>
            </a:r>
          </a:p>
        </p:txBody>
      </p:sp>
    </p:spTree>
    <p:extLst>
      <p:ext uri="{BB962C8B-B14F-4D97-AF65-F5344CB8AC3E}">
        <p14:creationId xmlns:p14="http://schemas.microsoft.com/office/powerpoint/2010/main" val="2395885640"/>
      </p:ext>
    </p:extLst>
  </p:cSld>
  <p:clrMapOvr>
    <a:masterClrMapping/>
  </p:clrMapOvr>
  <p:transition>
    <p:fade/>
  </p:transition>
</p:sld>
</file>

<file path=ppt/theme/theme1.xml><?xml version="1.0" encoding="utf-8"?>
<a:theme xmlns:a="http://schemas.openxmlformats.org/drawingml/2006/main" name="Microsoft D365 template">
  <a:themeElements>
    <a:clrScheme name="Microsoft D365">
      <a:dk1>
        <a:srgbClr val="000000"/>
      </a:dk1>
      <a:lt1>
        <a:srgbClr val="FFFFFF"/>
      </a:lt1>
      <a:dk2>
        <a:srgbClr val="0A1B45"/>
      </a:dk2>
      <a:lt2>
        <a:srgbClr val="FFFFFF"/>
      </a:lt2>
      <a:accent1>
        <a:srgbClr val="0078D4"/>
      </a:accent1>
      <a:accent2>
        <a:srgbClr val="770180"/>
      </a:accent2>
      <a:accent3>
        <a:srgbClr val="1392B4"/>
      </a:accent3>
      <a:accent4>
        <a:srgbClr val="FFB900"/>
      </a:accent4>
      <a:accent5>
        <a:srgbClr val="D83B01"/>
      </a:accent5>
      <a:accent6>
        <a:srgbClr val="EAE4DC"/>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D365_Template_v09  -  Read-Only" id="{2D57D977-5F8F-4C2B-9746-7D70A251AB29}" vid="{C2060AB1-A179-414A-B11F-06D63BDFD6E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6C083A0D73ACFE42A85B50B1E47CE8CE" ma:contentTypeVersion="6" ma:contentTypeDescription="Create a new document." ma:contentTypeScope="" ma:versionID="cf63518f606b90cdfd44235fa4755221">
  <xsd:schema xmlns:xsd="http://www.w3.org/2001/XMLSchema" xmlns:xs="http://www.w3.org/2001/XMLSchema" xmlns:p="http://schemas.microsoft.com/office/2006/metadata/properties" xmlns:ns2="5c778f1d-7884-4a01-af81-297f49abf056" xmlns:ns3="bbf99b9e-77db-4d7d-abef-2d15a4f8aa4a" targetNamespace="http://schemas.microsoft.com/office/2006/metadata/properties" ma:root="true" ma:fieldsID="92b03a55f8f4f98e739114ed94f0537a" ns2:_="" ns3:_="">
    <xsd:import namespace="5c778f1d-7884-4a01-af81-297f49abf056"/>
    <xsd:import namespace="bbf99b9e-77db-4d7d-abef-2d15a4f8aa4a"/>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c778f1d-7884-4a01-af81-297f49abf05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bbf99b9e-77db-4d7d-abef-2d15a4f8aa4a"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5c778f1d-7884-4a01-af81-297f49abf056" xsi:nil="true"/>
  </documentManagement>
</p:properties>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5E9A4362-0E7A-49F1-A884-AE13ABE06604}">
  <ds:schemaRefs>
    <ds:schemaRef ds:uri="5c778f1d-7884-4a01-af81-297f49abf056"/>
    <ds:schemaRef ds:uri="bbf99b9e-77db-4d7d-abef-2d15a4f8aa4a"/>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F990F116-B58F-4255-B05B-DA3808E0E5C6}">
  <ds:schemaRefs>
    <ds:schemaRef ds:uri="http://schemas.openxmlformats.org/package/2006/metadata/core-properties"/>
    <ds:schemaRef ds:uri="http://purl.org/dc/elements/1.1/"/>
    <ds:schemaRef ds:uri="5c778f1d-7884-4a01-af81-297f49abf056"/>
    <ds:schemaRef ds:uri="http://schemas.microsoft.com/office/infopath/2007/PartnerControls"/>
    <ds:schemaRef ds:uri="http://purl.org/dc/terms/"/>
    <ds:schemaRef ds:uri="http://purl.org/dc/dcmitype/"/>
    <ds:schemaRef ds:uri="http://schemas.microsoft.com/office/2006/documentManagement/types"/>
    <ds:schemaRef ds:uri="http://www.w3.org/XML/1998/namespace"/>
    <ds:schemaRef ds:uri="bbf99b9e-77db-4d7d-abef-2d15a4f8aa4a"/>
    <ds:schemaRef ds:uri="http://schemas.microsoft.com/office/2006/metadata/properties"/>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Dynamics_365_PowerPoint_template (1)</Template>
  <TotalTime>1700</TotalTime>
  <Words>474</Words>
  <Application>Microsoft Office PowerPoint</Application>
  <PresentationFormat>Widescreen</PresentationFormat>
  <Paragraphs>85</Paragraphs>
  <Slides>8</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vt:i4>
      </vt:variant>
    </vt:vector>
  </HeadingPairs>
  <TitlesOfParts>
    <vt:vector size="14" baseType="lpstr">
      <vt:lpstr>Arial</vt:lpstr>
      <vt:lpstr>Consolas</vt:lpstr>
      <vt:lpstr>Segoe UI</vt:lpstr>
      <vt:lpstr>Segoe UI Semibold</vt:lpstr>
      <vt:lpstr>Wingdings</vt:lpstr>
      <vt:lpstr>Microsoft D365 template</vt:lpstr>
      <vt:lpstr>Using telemetry to improve your partner practices and processes</vt:lpstr>
      <vt:lpstr>Maturity model*</vt:lpstr>
      <vt:lpstr>Unaware</vt:lpstr>
      <vt:lpstr>Tactical</vt:lpstr>
      <vt:lpstr>Focused</vt:lpstr>
      <vt:lpstr>Strategic</vt:lpstr>
      <vt:lpstr>Pervasive</vt:lpstr>
      <vt:lpstr>Want to learn more about telemetry?</vt:lpstr>
    </vt:vector>
  </TitlesOfParts>
  <Manager>&lt;Comms manager name here&gt;</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Event name or presentation title</dc:title>
  <dc:subject>&lt;Event name&gt;</dc:subject>
  <dc:creator>Emma Nielsson</dc:creator>
  <cp:keywords/>
  <dc:description/>
  <cp:lastModifiedBy>Kennie Pontoppidan</cp:lastModifiedBy>
  <cp:revision>3</cp:revision>
  <dcterms:created xsi:type="dcterms:W3CDTF">2021-11-25T10:54:50Z</dcterms:created>
  <dcterms:modified xsi:type="dcterms:W3CDTF">2022-02-21T18:54:35Z</dcterms:modified>
  <cp:category>Microsoft D365</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0x0101006C083A0D73ACFE42A85B50B1E47CE8CE</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SetDate">
    <vt:lpwstr>2017-08-29T14:27:20.8568347-07:00</vt:lpwstr>
  </property>
  <property fmtid="{D5CDD505-2E9C-101B-9397-08002B2CF9AE}" pid="15" name="MSIP_Label_f42aa342-8706-4288-bd11-ebb85995028c_Name">
    <vt:lpwstr>General</vt:lpwstr>
  </property>
  <property fmtid="{D5CDD505-2E9C-101B-9397-08002B2CF9AE}" pid="16" name="MSIP_Label_f42aa342-8706-4288-bd11-ebb85995028c_Extended_MSFT_Method">
    <vt:lpwstr>Automatic</vt:lpwstr>
  </property>
  <property fmtid="{D5CDD505-2E9C-101B-9397-08002B2CF9AE}" pid="17" name="Sensitivity">
    <vt:lpwstr>General</vt:lpwstr>
  </property>
</Properties>
</file>